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4"/>
  </p:sldMasterIdLst>
  <p:notesMasterIdLst>
    <p:notesMasterId r:id="rId20"/>
  </p:notesMasterIdLst>
  <p:sldIdLst>
    <p:sldId id="417" r:id="rId5"/>
    <p:sldId id="457" r:id="rId6"/>
    <p:sldId id="427" r:id="rId7"/>
    <p:sldId id="418" r:id="rId8"/>
    <p:sldId id="419" r:id="rId9"/>
    <p:sldId id="428" r:id="rId10"/>
    <p:sldId id="429" r:id="rId11"/>
    <p:sldId id="430" r:id="rId12"/>
    <p:sldId id="431" r:id="rId13"/>
    <p:sldId id="421" r:id="rId14"/>
    <p:sldId id="498" r:id="rId15"/>
    <p:sldId id="499" r:id="rId16"/>
    <p:sldId id="479" r:id="rId17"/>
    <p:sldId id="422" r:id="rId18"/>
    <p:sldId id="438" r:id="rId19"/>
  </p:sldIdLst>
  <p:sldSz cx="9144000" cy="6858000" type="screen4x3"/>
  <p:notesSz cx="7010400" cy="93964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B400"/>
    <a:srgbClr val="B7C5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5" d="100"/>
          <a:sy n="85" d="100"/>
        </p:scale>
        <p:origin x="1554"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9820"/>
          </a:xfrm>
          <a:prstGeom prst="rect">
            <a:avLst/>
          </a:prstGeom>
        </p:spPr>
        <p:txBody>
          <a:bodyPr vert="horz" lIns="93287" tIns="46644" rIns="93287" bIns="46644" rtlCol="0"/>
          <a:lstStyle>
            <a:lvl1pPr algn="l">
              <a:defRPr sz="1200"/>
            </a:lvl1pPr>
          </a:lstStyle>
          <a:p>
            <a:endParaRPr lang="en-US"/>
          </a:p>
        </p:txBody>
      </p:sp>
      <p:sp>
        <p:nvSpPr>
          <p:cNvPr id="3" name="Date Placeholder 2"/>
          <p:cNvSpPr>
            <a:spLocks noGrp="1"/>
          </p:cNvSpPr>
          <p:nvPr>
            <p:ph type="dt" idx="1"/>
          </p:nvPr>
        </p:nvSpPr>
        <p:spPr>
          <a:xfrm>
            <a:off x="3970938" y="0"/>
            <a:ext cx="3037840" cy="469820"/>
          </a:xfrm>
          <a:prstGeom prst="rect">
            <a:avLst/>
          </a:prstGeom>
        </p:spPr>
        <p:txBody>
          <a:bodyPr vert="horz" lIns="93287" tIns="46644" rIns="93287" bIns="46644" rtlCol="0"/>
          <a:lstStyle>
            <a:lvl1pPr algn="r">
              <a:defRPr sz="1200"/>
            </a:lvl1pPr>
          </a:lstStyle>
          <a:p>
            <a:fld id="{B567B5D8-741A-435A-BFE1-48B39EFF948F}" type="datetimeFigureOut">
              <a:rPr lang="en-US" smtClean="0"/>
              <a:t>3/16/2022</a:t>
            </a:fld>
            <a:endParaRPr lang="en-US"/>
          </a:p>
        </p:txBody>
      </p:sp>
      <p:sp>
        <p:nvSpPr>
          <p:cNvPr id="4" name="Slide Image Placeholder 3"/>
          <p:cNvSpPr>
            <a:spLocks noGrp="1" noRot="1" noChangeAspect="1"/>
          </p:cNvSpPr>
          <p:nvPr>
            <p:ph type="sldImg" idx="2"/>
          </p:nvPr>
        </p:nvSpPr>
        <p:spPr>
          <a:xfrm>
            <a:off x="1155700" y="704850"/>
            <a:ext cx="4699000" cy="3524250"/>
          </a:xfrm>
          <a:prstGeom prst="rect">
            <a:avLst/>
          </a:prstGeom>
          <a:noFill/>
          <a:ln w="12700">
            <a:solidFill>
              <a:prstClr val="black"/>
            </a:solidFill>
          </a:ln>
        </p:spPr>
        <p:txBody>
          <a:bodyPr vert="horz" lIns="93287" tIns="46644" rIns="93287" bIns="46644" rtlCol="0" anchor="ctr"/>
          <a:lstStyle/>
          <a:p>
            <a:endParaRPr lang="en-US"/>
          </a:p>
        </p:txBody>
      </p:sp>
      <p:sp>
        <p:nvSpPr>
          <p:cNvPr id="5" name="Notes Placeholder 4"/>
          <p:cNvSpPr>
            <a:spLocks noGrp="1"/>
          </p:cNvSpPr>
          <p:nvPr>
            <p:ph type="body" sz="quarter" idx="3"/>
          </p:nvPr>
        </p:nvSpPr>
        <p:spPr>
          <a:xfrm>
            <a:off x="701040" y="4463297"/>
            <a:ext cx="5608320" cy="4228386"/>
          </a:xfrm>
          <a:prstGeom prst="rect">
            <a:avLst/>
          </a:prstGeom>
        </p:spPr>
        <p:txBody>
          <a:bodyPr vert="horz" lIns="93287" tIns="46644" rIns="93287" bIns="4664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24962"/>
            <a:ext cx="3037840" cy="469820"/>
          </a:xfrm>
          <a:prstGeom prst="rect">
            <a:avLst/>
          </a:prstGeom>
        </p:spPr>
        <p:txBody>
          <a:bodyPr vert="horz" lIns="93287" tIns="46644" rIns="93287" bIns="46644"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924962"/>
            <a:ext cx="3037840" cy="469820"/>
          </a:xfrm>
          <a:prstGeom prst="rect">
            <a:avLst/>
          </a:prstGeom>
        </p:spPr>
        <p:txBody>
          <a:bodyPr vert="horz" lIns="93287" tIns="46644" rIns="93287" bIns="46644" rtlCol="0" anchor="b"/>
          <a:lstStyle>
            <a:lvl1pPr algn="r">
              <a:defRPr sz="1200"/>
            </a:lvl1pPr>
          </a:lstStyle>
          <a:p>
            <a:fld id="{4C036F44-C8C2-4D52-B07B-B5705D3B2899}" type="slidenum">
              <a:rPr lang="en-US" smtClean="0"/>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72B04CB-FE26-4913-B3DA-4FA05291715C}" type="slidenum">
              <a:rPr lang="en-US" smtClean="0"/>
              <a:t>5</a:t>
            </a:fld>
            <a:endParaRPr lang="en-US"/>
          </a:p>
        </p:txBody>
      </p:sp>
    </p:spTree>
    <p:extLst>
      <p:ext uri="{BB962C8B-B14F-4D97-AF65-F5344CB8AC3E}">
        <p14:creationId xmlns:p14="http://schemas.microsoft.com/office/powerpoint/2010/main" val="20211281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215B61-2D68-47C3-A15E-5ABAE4C753B5}"/>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endParaRPr lang="en-CA"/>
          </a:p>
        </p:txBody>
      </p:sp>
      <p:sp>
        <p:nvSpPr>
          <p:cNvPr id="3" name="Subtitle 2">
            <a:extLst>
              <a:ext uri="{FF2B5EF4-FFF2-40B4-BE49-F238E27FC236}">
                <a16:creationId xmlns:a16="http://schemas.microsoft.com/office/drawing/2014/main" id="{2DCD82B5-606C-4B4D-A4AA-D7D829C793C1}"/>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18349A8A-A68B-430B-9246-F88F745DA0A3}"/>
              </a:ext>
            </a:extLst>
          </p:cNvPr>
          <p:cNvSpPr>
            <a:spLocks noGrp="1"/>
          </p:cNvSpPr>
          <p:nvPr>
            <p:ph type="dt" sz="half" idx="10"/>
          </p:nvPr>
        </p:nvSpPr>
        <p:spPr/>
        <p:txBody>
          <a:bodyPr/>
          <a:lstStyle/>
          <a:p>
            <a:fld id="{24B1D34C-3912-46BB-91AA-77625902251A}" type="datetimeFigureOut">
              <a:rPr lang="en-US" smtClean="0">
                <a:solidFill>
                  <a:prstClr val="white">
                    <a:tint val="75000"/>
                  </a:prstClr>
                </a:solidFill>
              </a:rPr>
              <a:pPr/>
              <a:t>3/16/2022</a:t>
            </a:fld>
            <a:endParaRPr lang="en-US">
              <a:solidFill>
                <a:prstClr val="white">
                  <a:tint val="75000"/>
                </a:prstClr>
              </a:solidFill>
            </a:endParaRPr>
          </a:p>
        </p:txBody>
      </p:sp>
      <p:sp>
        <p:nvSpPr>
          <p:cNvPr id="5" name="Footer Placeholder 4">
            <a:extLst>
              <a:ext uri="{FF2B5EF4-FFF2-40B4-BE49-F238E27FC236}">
                <a16:creationId xmlns:a16="http://schemas.microsoft.com/office/drawing/2014/main" id="{CB1E9F33-194B-4639-9480-24C73FECED08}"/>
              </a:ext>
            </a:extLst>
          </p:cNvPr>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a:extLst>
              <a:ext uri="{FF2B5EF4-FFF2-40B4-BE49-F238E27FC236}">
                <a16:creationId xmlns:a16="http://schemas.microsoft.com/office/drawing/2014/main" id="{BD7E618E-B468-4491-AA03-3DA226FCD881}"/>
              </a:ext>
            </a:extLst>
          </p:cNvPr>
          <p:cNvSpPr>
            <a:spLocks noGrp="1"/>
          </p:cNvSpPr>
          <p:nvPr>
            <p:ph type="sldNum" sz="quarter" idx="12"/>
          </p:nvPr>
        </p:nvSpPr>
        <p:spPr/>
        <p:txBody>
          <a:bodyPr/>
          <a:lstStyle/>
          <a:p>
            <a:fld id="{84E727B9-5611-4AEB-BEED-3DB40B4A8291}"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10135319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04A066-F739-414D-96DF-C888B93FD371}"/>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33008933-D2ED-4ED5-92C5-81337A1B7CC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12A70CF9-B1BD-49CB-8280-F390E88AEE61}"/>
              </a:ext>
            </a:extLst>
          </p:cNvPr>
          <p:cNvSpPr>
            <a:spLocks noGrp="1"/>
          </p:cNvSpPr>
          <p:nvPr>
            <p:ph type="dt" sz="half" idx="10"/>
          </p:nvPr>
        </p:nvSpPr>
        <p:spPr/>
        <p:txBody>
          <a:bodyPr/>
          <a:lstStyle/>
          <a:p>
            <a:fld id="{24B1D34C-3912-46BB-91AA-77625902251A}" type="datetimeFigureOut">
              <a:rPr lang="en-US" smtClean="0">
                <a:solidFill>
                  <a:prstClr val="white">
                    <a:tint val="75000"/>
                  </a:prstClr>
                </a:solidFill>
              </a:rPr>
              <a:pPr/>
              <a:t>3/16/2022</a:t>
            </a:fld>
            <a:endParaRPr lang="en-US">
              <a:solidFill>
                <a:prstClr val="white">
                  <a:tint val="75000"/>
                </a:prstClr>
              </a:solidFill>
            </a:endParaRPr>
          </a:p>
        </p:txBody>
      </p:sp>
      <p:sp>
        <p:nvSpPr>
          <p:cNvPr id="5" name="Footer Placeholder 4">
            <a:extLst>
              <a:ext uri="{FF2B5EF4-FFF2-40B4-BE49-F238E27FC236}">
                <a16:creationId xmlns:a16="http://schemas.microsoft.com/office/drawing/2014/main" id="{80993DD2-6D92-43C7-B67C-68FF3E87FE04}"/>
              </a:ext>
            </a:extLst>
          </p:cNvPr>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a:extLst>
              <a:ext uri="{FF2B5EF4-FFF2-40B4-BE49-F238E27FC236}">
                <a16:creationId xmlns:a16="http://schemas.microsoft.com/office/drawing/2014/main" id="{AF595BB0-E603-492D-B001-EE6B3A977884}"/>
              </a:ext>
            </a:extLst>
          </p:cNvPr>
          <p:cNvSpPr>
            <a:spLocks noGrp="1"/>
          </p:cNvSpPr>
          <p:nvPr>
            <p:ph type="sldNum" sz="quarter" idx="12"/>
          </p:nvPr>
        </p:nvSpPr>
        <p:spPr/>
        <p:txBody>
          <a:bodyPr/>
          <a:lstStyle/>
          <a:p>
            <a:fld id="{84E727B9-5611-4AEB-BEED-3DB40B4A8291}"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2053416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192AAE5-7021-4169-BDD4-CA793880FE00}"/>
              </a:ext>
            </a:extLst>
          </p:cNvPr>
          <p:cNvSpPr>
            <a:spLocks noGrp="1"/>
          </p:cNvSpPr>
          <p:nvPr>
            <p:ph type="title" orient="vert"/>
          </p:nvPr>
        </p:nvSpPr>
        <p:spPr>
          <a:xfrm>
            <a:off x="6543675" y="365125"/>
            <a:ext cx="1971675"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C2DF53F2-F9FB-4AAB-BDA9-04CB56363EA4}"/>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C060A84B-1451-4038-BAC0-0BC028ED5878}"/>
              </a:ext>
            </a:extLst>
          </p:cNvPr>
          <p:cNvSpPr>
            <a:spLocks noGrp="1"/>
          </p:cNvSpPr>
          <p:nvPr>
            <p:ph type="dt" sz="half" idx="10"/>
          </p:nvPr>
        </p:nvSpPr>
        <p:spPr/>
        <p:txBody>
          <a:bodyPr/>
          <a:lstStyle/>
          <a:p>
            <a:fld id="{24B1D34C-3912-46BB-91AA-77625902251A}" type="datetimeFigureOut">
              <a:rPr lang="en-US" smtClean="0">
                <a:solidFill>
                  <a:prstClr val="white">
                    <a:tint val="75000"/>
                  </a:prstClr>
                </a:solidFill>
              </a:rPr>
              <a:pPr/>
              <a:t>3/16/2022</a:t>
            </a:fld>
            <a:endParaRPr lang="en-US">
              <a:solidFill>
                <a:prstClr val="white">
                  <a:tint val="75000"/>
                </a:prstClr>
              </a:solidFill>
            </a:endParaRPr>
          </a:p>
        </p:txBody>
      </p:sp>
      <p:sp>
        <p:nvSpPr>
          <p:cNvPr id="5" name="Footer Placeholder 4">
            <a:extLst>
              <a:ext uri="{FF2B5EF4-FFF2-40B4-BE49-F238E27FC236}">
                <a16:creationId xmlns:a16="http://schemas.microsoft.com/office/drawing/2014/main" id="{F7265993-2B6E-409F-8E00-6F0DE7CA169D}"/>
              </a:ext>
            </a:extLst>
          </p:cNvPr>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a:extLst>
              <a:ext uri="{FF2B5EF4-FFF2-40B4-BE49-F238E27FC236}">
                <a16:creationId xmlns:a16="http://schemas.microsoft.com/office/drawing/2014/main" id="{221D1D3D-CDC8-4C5B-869D-49F6131A18F3}"/>
              </a:ext>
            </a:extLst>
          </p:cNvPr>
          <p:cNvSpPr>
            <a:spLocks noGrp="1"/>
          </p:cNvSpPr>
          <p:nvPr>
            <p:ph type="sldNum" sz="quarter" idx="12"/>
          </p:nvPr>
        </p:nvSpPr>
        <p:spPr/>
        <p:txBody>
          <a:bodyPr/>
          <a:lstStyle/>
          <a:p>
            <a:fld id="{84E727B9-5611-4AEB-BEED-3DB40B4A8291}"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36498912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8FE564-C182-4DED-9D98-14828F525D86}"/>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DEF54273-19D4-4BBD-AEC9-4ADEC8EE991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BC3315E9-38EC-4D76-B622-1D29B12F6FBD}"/>
              </a:ext>
            </a:extLst>
          </p:cNvPr>
          <p:cNvSpPr>
            <a:spLocks noGrp="1"/>
          </p:cNvSpPr>
          <p:nvPr>
            <p:ph type="dt" sz="half" idx="10"/>
          </p:nvPr>
        </p:nvSpPr>
        <p:spPr/>
        <p:txBody>
          <a:bodyPr/>
          <a:lstStyle/>
          <a:p>
            <a:fld id="{24B1D34C-3912-46BB-91AA-77625902251A}" type="datetimeFigureOut">
              <a:rPr lang="en-US" smtClean="0">
                <a:solidFill>
                  <a:prstClr val="white">
                    <a:tint val="75000"/>
                  </a:prstClr>
                </a:solidFill>
              </a:rPr>
              <a:pPr/>
              <a:t>3/16/2022</a:t>
            </a:fld>
            <a:endParaRPr lang="en-US">
              <a:solidFill>
                <a:prstClr val="white">
                  <a:tint val="75000"/>
                </a:prstClr>
              </a:solidFill>
            </a:endParaRPr>
          </a:p>
        </p:txBody>
      </p:sp>
      <p:sp>
        <p:nvSpPr>
          <p:cNvPr id="5" name="Footer Placeholder 4">
            <a:extLst>
              <a:ext uri="{FF2B5EF4-FFF2-40B4-BE49-F238E27FC236}">
                <a16:creationId xmlns:a16="http://schemas.microsoft.com/office/drawing/2014/main" id="{5590F592-5799-4EC0-91F9-0856C673D0C1}"/>
              </a:ext>
            </a:extLst>
          </p:cNvPr>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a:extLst>
              <a:ext uri="{FF2B5EF4-FFF2-40B4-BE49-F238E27FC236}">
                <a16:creationId xmlns:a16="http://schemas.microsoft.com/office/drawing/2014/main" id="{110E95F4-6536-4FAD-8D12-CCBBF3AF553D}"/>
              </a:ext>
            </a:extLst>
          </p:cNvPr>
          <p:cNvSpPr>
            <a:spLocks noGrp="1"/>
          </p:cNvSpPr>
          <p:nvPr>
            <p:ph type="sldNum" sz="quarter" idx="12"/>
          </p:nvPr>
        </p:nvSpPr>
        <p:spPr/>
        <p:txBody>
          <a:bodyPr/>
          <a:lstStyle/>
          <a:p>
            <a:fld id="{84E727B9-5611-4AEB-BEED-3DB40B4A8291}"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1721417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25CBF9-0147-44C2-A5F3-1AF8BF738972}"/>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427A64CF-1350-46FE-95A5-790844158D3D}"/>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469B4A0-7301-4727-BC57-C9A5CA3FA17F}"/>
              </a:ext>
            </a:extLst>
          </p:cNvPr>
          <p:cNvSpPr>
            <a:spLocks noGrp="1"/>
          </p:cNvSpPr>
          <p:nvPr>
            <p:ph type="dt" sz="half" idx="10"/>
          </p:nvPr>
        </p:nvSpPr>
        <p:spPr/>
        <p:txBody>
          <a:bodyPr/>
          <a:lstStyle/>
          <a:p>
            <a:fld id="{24B1D34C-3912-46BB-91AA-77625902251A}" type="datetimeFigureOut">
              <a:rPr lang="en-US" smtClean="0">
                <a:solidFill>
                  <a:prstClr val="white">
                    <a:tint val="75000"/>
                  </a:prstClr>
                </a:solidFill>
              </a:rPr>
              <a:pPr/>
              <a:t>3/16/2022</a:t>
            </a:fld>
            <a:endParaRPr lang="en-US">
              <a:solidFill>
                <a:prstClr val="white">
                  <a:tint val="75000"/>
                </a:prstClr>
              </a:solidFill>
            </a:endParaRPr>
          </a:p>
        </p:txBody>
      </p:sp>
      <p:sp>
        <p:nvSpPr>
          <p:cNvPr id="5" name="Footer Placeholder 4">
            <a:extLst>
              <a:ext uri="{FF2B5EF4-FFF2-40B4-BE49-F238E27FC236}">
                <a16:creationId xmlns:a16="http://schemas.microsoft.com/office/drawing/2014/main" id="{8B8821FD-DB42-4EC0-913A-9D72B99AB368}"/>
              </a:ext>
            </a:extLst>
          </p:cNvPr>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a:extLst>
              <a:ext uri="{FF2B5EF4-FFF2-40B4-BE49-F238E27FC236}">
                <a16:creationId xmlns:a16="http://schemas.microsoft.com/office/drawing/2014/main" id="{8DB0F641-B2D4-4703-94FC-C19F76348851}"/>
              </a:ext>
            </a:extLst>
          </p:cNvPr>
          <p:cNvSpPr>
            <a:spLocks noGrp="1"/>
          </p:cNvSpPr>
          <p:nvPr>
            <p:ph type="sldNum" sz="quarter" idx="12"/>
          </p:nvPr>
        </p:nvSpPr>
        <p:spPr/>
        <p:txBody>
          <a:bodyPr/>
          <a:lstStyle/>
          <a:p>
            <a:fld id="{84E727B9-5611-4AEB-BEED-3DB40B4A8291}"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41259198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4E65F3-DD9B-4A76-A010-151921726C87}"/>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B8E24EBD-3F9F-43E6-8CED-420974C94FDC}"/>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D30D7E7C-30EE-449A-B3DF-DEAC6DC8F40B}"/>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84705683-2FAF-435F-BD29-75EE24E931CE}"/>
              </a:ext>
            </a:extLst>
          </p:cNvPr>
          <p:cNvSpPr>
            <a:spLocks noGrp="1"/>
          </p:cNvSpPr>
          <p:nvPr>
            <p:ph type="dt" sz="half" idx="10"/>
          </p:nvPr>
        </p:nvSpPr>
        <p:spPr/>
        <p:txBody>
          <a:bodyPr/>
          <a:lstStyle/>
          <a:p>
            <a:fld id="{24B1D34C-3912-46BB-91AA-77625902251A}" type="datetimeFigureOut">
              <a:rPr lang="en-US" smtClean="0">
                <a:solidFill>
                  <a:prstClr val="white">
                    <a:tint val="75000"/>
                  </a:prstClr>
                </a:solidFill>
              </a:rPr>
              <a:pPr/>
              <a:t>3/16/2022</a:t>
            </a:fld>
            <a:endParaRPr lang="en-US">
              <a:solidFill>
                <a:prstClr val="white">
                  <a:tint val="75000"/>
                </a:prstClr>
              </a:solidFill>
            </a:endParaRPr>
          </a:p>
        </p:txBody>
      </p:sp>
      <p:sp>
        <p:nvSpPr>
          <p:cNvPr id="6" name="Footer Placeholder 5">
            <a:extLst>
              <a:ext uri="{FF2B5EF4-FFF2-40B4-BE49-F238E27FC236}">
                <a16:creationId xmlns:a16="http://schemas.microsoft.com/office/drawing/2014/main" id="{6CABE8F5-B438-46F8-B25C-0F98E241B8CF}"/>
              </a:ext>
            </a:extLst>
          </p:cNvPr>
          <p:cNvSpPr>
            <a:spLocks noGrp="1"/>
          </p:cNvSpPr>
          <p:nvPr>
            <p:ph type="ftr" sz="quarter" idx="11"/>
          </p:nvPr>
        </p:nvSpPr>
        <p:spPr/>
        <p:txBody>
          <a:bodyPr/>
          <a:lstStyle/>
          <a:p>
            <a:endParaRPr lang="en-US">
              <a:solidFill>
                <a:prstClr val="white">
                  <a:tint val="75000"/>
                </a:prstClr>
              </a:solidFill>
            </a:endParaRPr>
          </a:p>
        </p:txBody>
      </p:sp>
      <p:sp>
        <p:nvSpPr>
          <p:cNvPr id="7" name="Slide Number Placeholder 6">
            <a:extLst>
              <a:ext uri="{FF2B5EF4-FFF2-40B4-BE49-F238E27FC236}">
                <a16:creationId xmlns:a16="http://schemas.microsoft.com/office/drawing/2014/main" id="{2EE66EED-A435-4DFB-BA4D-5090FD7FD431}"/>
              </a:ext>
            </a:extLst>
          </p:cNvPr>
          <p:cNvSpPr>
            <a:spLocks noGrp="1"/>
          </p:cNvSpPr>
          <p:nvPr>
            <p:ph type="sldNum" sz="quarter" idx="12"/>
          </p:nvPr>
        </p:nvSpPr>
        <p:spPr/>
        <p:txBody>
          <a:bodyPr/>
          <a:lstStyle/>
          <a:p>
            <a:fld id="{84E727B9-5611-4AEB-BEED-3DB40B4A8291}"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29143557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7525BB-469B-4BE5-8DDD-2AB77E2A7317}"/>
              </a:ext>
            </a:extLst>
          </p:cNvPr>
          <p:cNvSpPr>
            <a:spLocks noGrp="1"/>
          </p:cNvSpPr>
          <p:nvPr>
            <p:ph type="title"/>
          </p:nvPr>
        </p:nvSpPr>
        <p:spPr>
          <a:xfrm>
            <a:off x="629841" y="365126"/>
            <a:ext cx="7886700" cy="1325563"/>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62C577E0-2276-4754-BA8C-D82C33ABDBCC}"/>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D56D3963-859B-4FA3-B59B-1F32B3C17A58}"/>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3DBBBA21-8FB0-4074-A98D-2812C276DC27}"/>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1E8ADFBB-49D6-43E1-A15A-EF3F52B224AC}"/>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903FA8B5-C20B-4509-B6F2-6D72A8035AAD}"/>
              </a:ext>
            </a:extLst>
          </p:cNvPr>
          <p:cNvSpPr>
            <a:spLocks noGrp="1"/>
          </p:cNvSpPr>
          <p:nvPr>
            <p:ph type="dt" sz="half" idx="10"/>
          </p:nvPr>
        </p:nvSpPr>
        <p:spPr/>
        <p:txBody>
          <a:bodyPr/>
          <a:lstStyle/>
          <a:p>
            <a:fld id="{24B1D34C-3912-46BB-91AA-77625902251A}" type="datetimeFigureOut">
              <a:rPr lang="en-US" smtClean="0">
                <a:solidFill>
                  <a:prstClr val="white">
                    <a:tint val="75000"/>
                  </a:prstClr>
                </a:solidFill>
              </a:rPr>
              <a:pPr/>
              <a:t>3/16/2022</a:t>
            </a:fld>
            <a:endParaRPr lang="en-US">
              <a:solidFill>
                <a:prstClr val="white">
                  <a:tint val="75000"/>
                </a:prstClr>
              </a:solidFill>
            </a:endParaRPr>
          </a:p>
        </p:txBody>
      </p:sp>
      <p:sp>
        <p:nvSpPr>
          <p:cNvPr id="8" name="Footer Placeholder 7">
            <a:extLst>
              <a:ext uri="{FF2B5EF4-FFF2-40B4-BE49-F238E27FC236}">
                <a16:creationId xmlns:a16="http://schemas.microsoft.com/office/drawing/2014/main" id="{597CE670-552C-4B1D-8680-107FE619CEAA}"/>
              </a:ext>
            </a:extLst>
          </p:cNvPr>
          <p:cNvSpPr>
            <a:spLocks noGrp="1"/>
          </p:cNvSpPr>
          <p:nvPr>
            <p:ph type="ftr" sz="quarter" idx="11"/>
          </p:nvPr>
        </p:nvSpPr>
        <p:spPr/>
        <p:txBody>
          <a:bodyPr/>
          <a:lstStyle/>
          <a:p>
            <a:endParaRPr lang="en-US">
              <a:solidFill>
                <a:prstClr val="white">
                  <a:tint val="75000"/>
                </a:prstClr>
              </a:solidFill>
            </a:endParaRPr>
          </a:p>
        </p:txBody>
      </p:sp>
      <p:sp>
        <p:nvSpPr>
          <p:cNvPr id="9" name="Slide Number Placeholder 8">
            <a:extLst>
              <a:ext uri="{FF2B5EF4-FFF2-40B4-BE49-F238E27FC236}">
                <a16:creationId xmlns:a16="http://schemas.microsoft.com/office/drawing/2014/main" id="{9BB233B7-42D9-4EF1-8A58-C57C3BF451DD}"/>
              </a:ext>
            </a:extLst>
          </p:cNvPr>
          <p:cNvSpPr>
            <a:spLocks noGrp="1"/>
          </p:cNvSpPr>
          <p:nvPr>
            <p:ph type="sldNum" sz="quarter" idx="12"/>
          </p:nvPr>
        </p:nvSpPr>
        <p:spPr/>
        <p:txBody>
          <a:bodyPr/>
          <a:lstStyle/>
          <a:p>
            <a:fld id="{84E727B9-5611-4AEB-BEED-3DB40B4A8291}"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32717936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6713B7-C082-4880-9935-0D257F606C6C}"/>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0715DF46-0344-4812-8483-17B62A9D237D}"/>
              </a:ext>
            </a:extLst>
          </p:cNvPr>
          <p:cNvSpPr>
            <a:spLocks noGrp="1"/>
          </p:cNvSpPr>
          <p:nvPr>
            <p:ph type="dt" sz="half" idx="10"/>
          </p:nvPr>
        </p:nvSpPr>
        <p:spPr/>
        <p:txBody>
          <a:bodyPr/>
          <a:lstStyle/>
          <a:p>
            <a:fld id="{24B1D34C-3912-46BB-91AA-77625902251A}" type="datetimeFigureOut">
              <a:rPr lang="en-US" smtClean="0">
                <a:solidFill>
                  <a:prstClr val="white">
                    <a:tint val="75000"/>
                  </a:prstClr>
                </a:solidFill>
              </a:rPr>
              <a:pPr/>
              <a:t>3/16/2022</a:t>
            </a:fld>
            <a:endParaRPr lang="en-US">
              <a:solidFill>
                <a:prstClr val="white">
                  <a:tint val="75000"/>
                </a:prstClr>
              </a:solidFill>
            </a:endParaRPr>
          </a:p>
        </p:txBody>
      </p:sp>
      <p:sp>
        <p:nvSpPr>
          <p:cNvPr id="4" name="Footer Placeholder 3">
            <a:extLst>
              <a:ext uri="{FF2B5EF4-FFF2-40B4-BE49-F238E27FC236}">
                <a16:creationId xmlns:a16="http://schemas.microsoft.com/office/drawing/2014/main" id="{CFA28888-6BDF-4277-A967-4F2C0CADC6C7}"/>
              </a:ext>
            </a:extLst>
          </p:cNvPr>
          <p:cNvSpPr>
            <a:spLocks noGrp="1"/>
          </p:cNvSpPr>
          <p:nvPr>
            <p:ph type="ftr" sz="quarter" idx="11"/>
          </p:nvPr>
        </p:nvSpPr>
        <p:spPr/>
        <p:txBody>
          <a:bodyPr/>
          <a:lstStyle/>
          <a:p>
            <a:endParaRPr lang="en-US">
              <a:solidFill>
                <a:prstClr val="white">
                  <a:tint val="75000"/>
                </a:prstClr>
              </a:solidFill>
            </a:endParaRPr>
          </a:p>
        </p:txBody>
      </p:sp>
      <p:sp>
        <p:nvSpPr>
          <p:cNvPr id="5" name="Slide Number Placeholder 4">
            <a:extLst>
              <a:ext uri="{FF2B5EF4-FFF2-40B4-BE49-F238E27FC236}">
                <a16:creationId xmlns:a16="http://schemas.microsoft.com/office/drawing/2014/main" id="{BBD2F317-184E-4FDC-9A61-09BA868BCC80}"/>
              </a:ext>
            </a:extLst>
          </p:cNvPr>
          <p:cNvSpPr>
            <a:spLocks noGrp="1"/>
          </p:cNvSpPr>
          <p:nvPr>
            <p:ph type="sldNum" sz="quarter" idx="12"/>
          </p:nvPr>
        </p:nvSpPr>
        <p:spPr/>
        <p:txBody>
          <a:bodyPr/>
          <a:lstStyle/>
          <a:p>
            <a:fld id="{84E727B9-5611-4AEB-BEED-3DB40B4A8291}"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23362352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0B6BF03-CE54-4096-8414-99724DDE3D65}"/>
              </a:ext>
            </a:extLst>
          </p:cNvPr>
          <p:cNvSpPr>
            <a:spLocks noGrp="1"/>
          </p:cNvSpPr>
          <p:nvPr>
            <p:ph type="dt" sz="half" idx="10"/>
          </p:nvPr>
        </p:nvSpPr>
        <p:spPr/>
        <p:txBody>
          <a:bodyPr/>
          <a:lstStyle/>
          <a:p>
            <a:fld id="{24B1D34C-3912-46BB-91AA-77625902251A}" type="datetimeFigureOut">
              <a:rPr lang="en-US" smtClean="0">
                <a:solidFill>
                  <a:prstClr val="white">
                    <a:tint val="75000"/>
                  </a:prstClr>
                </a:solidFill>
              </a:rPr>
              <a:pPr/>
              <a:t>3/16/2022</a:t>
            </a:fld>
            <a:endParaRPr lang="en-US">
              <a:solidFill>
                <a:prstClr val="white">
                  <a:tint val="75000"/>
                </a:prstClr>
              </a:solidFill>
            </a:endParaRPr>
          </a:p>
        </p:txBody>
      </p:sp>
      <p:sp>
        <p:nvSpPr>
          <p:cNvPr id="3" name="Footer Placeholder 2">
            <a:extLst>
              <a:ext uri="{FF2B5EF4-FFF2-40B4-BE49-F238E27FC236}">
                <a16:creationId xmlns:a16="http://schemas.microsoft.com/office/drawing/2014/main" id="{6C2DC2B2-931B-4F72-958F-3E52EAD56D1D}"/>
              </a:ext>
            </a:extLst>
          </p:cNvPr>
          <p:cNvSpPr>
            <a:spLocks noGrp="1"/>
          </p:cNvSpPr>
          <p:nvPr>
            <p:ph type="ftr" sz="quarter" idx="11"/>
          </p:nvPr>
        </p:nvSpPr>
        <p:spPr/>
        <p:txBody>
          <a:bodyPr/>
          <a:lstStyle/>
          <a:p>
            <a:endParaRPr lang="en-US">
              <a:solidFill>
                <a:prstClr val="white">
                  <a:tint val="75000"/>
                </a:prstClr>
              </a:solidFill>
            </a:endParaRPr>
          </a:p>
        </p:txBody>
      </p:sp>
      <p:sp>
        <p:nvSpPr>
          <p:cNvPr id="4" name="Slide Number Placeholder 3">
            <a:extLst>
              <a:ext uri="{FF2B5EF4-FFF2-40B4-BE49-F238E27FC236}">
                <a16:creationId xmlns:a16="http://schemas.microsoft.com/office/drawing/2014/main" id="{DF6378C1-6C68-4380-ABE2-2EC4DE322799}"/>
              </a:ext>
            </a:extLst>
          </p:cNvPr>
          <p:cNvSpPr>
            <a:spLocks noGrp="1"/>
          </p:cNvSpPr>
          <p:nvPr>
            <p:ph type="sldNum" sz="quarter" idx="12"/>
          </p:nvPr>
        </p:nvSpPr>
        <p:spPr/>
        <p:txBody>
          <a:bodyPr/>
          <a:lstStyle/>
          <a:p>
            <a:fld id="{84E727B9-5611-4AEB-BEED-3DB40B4A8291}"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18073315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684079-566D-4241-B16A-4BE4F6C01F9D}"/>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BDA11AD5-47A7-4DBD-A2FB-4F4D79E765B3}"/>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13372CC0-A7B5-41EE-9505-2F1071C78B2B}"/>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3ACAB7E0-66BE-4CB3-932C-CAEB18B3400B}"/>
              </a:ext>
            </a:extLst>
          </p:cNvPr>
          <p:cNvSpPr>
            <a:spLocks noGrp="1"/>
          </p:cNvSpPr>
          <p:nvPr>
            <p:ph type="dt" sz="half" idx="10"/>
          </p:nvPr>
        </p:nvSpPr>
        <p:spPr/>
        <p:txBody>
          <a:bodyPr/>
          <a:lstStyle/>
          <a:p>
            <a:fld id="{24B1D34C-3912-46BB-91AA-77625902251A}" type="datetimeFigureOut">
              <a:rPr lang="en-US" smtClean="0">
                <a:solidFill>
                  <a:prstClr val="white">
                    <a:tint val="75000"/>
                  </a:prstClr>
                </a:solidFill>
              </a:rPr>
              <a:pPr/>
              <a:t>3/16/2022</a:t>
            </a:fld>
            <a:endParaRPr lang="en-US">
              <a:solidFill>
                <a:prstClr val="white">
                  <a:tint val="75000"/>
                </a:prstClr>
              </a:solidFill>
            </a:endParaRPr>
          </a:p>
        </p:txBody>
      </p:sp>
      <p:sp>
        <p:nvSpPr>
          <p:cNvPr id="6" name="Footer Placeholder 5">
            <a:extLst>
              <a:ext uri="{FF2B5EF4-FFF2-40B4-BE49-F238E27FC236}">
                <a16:creationId xmlns:a16="http://schemas.microsoft.com/office/drawing/2014/main" id="{93BBE7BE-66D3-4322-A875-21DAC47E5D42}"/>
              </a:ext>
            </a:extLst>
          </p:cNvPr>
          <p:cNvSpPr>
            <a:spLocks noGrp="1"/>
          </p:cNvSpPr>
          <p:nvPr>
            <p:ph type="ftr" sz="quarter" idx="11"/>
          </p:nvPr>
        </p:nvSpPr>
        <p:spPr/>
        <p:txBody>
          <a:bodyPr/>
          <a:lstStyle/>
          <a:p>
            <a:endParaRPr lang="en-US">
              <a:solidFill>
                <a:prstClr val="white">
                  <a:tint val="75000"/>
                </a:prstClr>
              </a:solidFill>
            </a:endParaRPr>
          </a:p>
        </p:txBody>
      </p:sp>
      <p:sp>
        <p:nvSpPr>
          <p:cNvPr id="7" name="Slide Number Placeholder 6">
            <a:extLst>
              <a:ext uri="{FF2B5EF4-FFF2-40B4-BE49-F238E27FC236}">
                <a16:creationId xmlns:a16="http://schemas.microsoft.com/office/drawing/2014/main" id="{6E662961-A4F1-4860-A5CB-D3233F8886AE}"/>
              </a:ext>
            </a:extLst>
          </p:cNvPr>
          <p:cNvSpPr>
            <a:spLocks noGrp="1"/>
          </p:cNvSpPr>
          <p:nvPr>
            <p:ph type="sldNum" sz="quarter" idx="12"/>
          </p:nvPr>
        </p:nvSpPr>
        <p:spPr/>
        <p:txBody>
          <a:bodyPr/>
          <a:lstStyle/>
          <a:p>
            <a:fld id="{84E727B9-5611-4AEB-BEED-3DB40B4A8291}"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36538034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A80D02-C3ED-495B-B075-84515744B55A}"/>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7FF6C25F-6FEC-445C-84ED-337D1D3920AD}"/>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CA"/>
          </a:p>
        </p:txBody>
      </p:sp>
      <p:sp>
        <p:nvSpPr>
          <p:cNvPr id="4" name="Text Placeholder 3">
            <a:extLst>
              <a:ext uri="{FF2B5EF4-FFF2-40B4-BE49-F238E27FC236}">
                <a16:creationId xmlns:a16="http://schemas.microsoft.com/office/drawing/2014/main" id="{479147BB-09C3-4697-BE13-795CB5FED4F9}"/>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2298DDED-4055-40C6-99CB-33E95AACC371}"/>
              </a:ext>
            </a:extLst>
          </p:cNvPr>
          <p:cNvSpPr>
            <a:spLocks noGrp="1"/>
          </p:cNvSpPr>
          <p:nvPr>
            <p:ph type="dt" sz="half" idx="10"/>
          </p:nvPr>
        </p:nvSpPr>
        <p:spPr/>
        <p:txBody>
          <a:bodyPr/>
          <a:lstStyle/>
          <a:p>
            <a:fld id="{24B1D34C-3912-46BB-91AA-77625902251A}" type="datetimeFigureOut">
              <a:rPr lang="en-US" smtClean="0">
                <a:solidFill>
                  <a:prstClr val="white">
                    <a:tint val="75000"/>
                  </a:prstClr>
                </a:solidFill>
              </a:rPr>
              <a:pPr/>
              <a:t>3/16/2022</a:t>
            </a:fld>
            <a:endParaRPr lang="en-US">
              <a:solidFill>
                <a:prstClr val="white">
                  <a:tint val="75000"/>
                </a:prstClr>
              </a:solidFill>
            </a:endParaRPr>
          </a:p>
        </p:txBody>
      </p:sp>
      <p:sp>
        <p:nvSpPr>
          <p:cNvPr id="6" name="Footer Placeholder 5">
            <a:extLst>
              <a:ext uri="{FF2B5EF4-FFF2-40B4-BE49-F238E27FC236}">
                <a16:creationId xmlns:a16="http://schemas.microsoft.com/office/drawing/2014/main" id="{E94515B4-4F2E-4BC8-8E42-3B7BB5EA43AD}"/>
              </a:ext>
            </a:extLst>
          </p:cNvPr>
          <p:cNvSpPr>
            <a:spLocks noGrp="1"/>
          </p:cNvSpPr>
          <p:nvPr>
            <p:ph type="ftr" sz="quarter" idx="11"/>
          </p:nvPr>
        </p:nvSpPr>
        <p:spPr/>
        <p:txBody>
          <a:bodyPr/>
          <a:lstStyle/>
          <a:p>
            <a:endParaRPr lang="en-US">
              <a:solidFill>
                <a:prstClr val="white">
                  <a:tint val="75000"/>
                </a:prstClr>
              </a:solidFill>
            </a:endParaRPr>
          </a:p>
        </p:txBody>
      </p:sp>
      <p:sp>
        <p:nvSpPr>
          <p:cNvPr id="7" name="Slide Number Placeholder 6">
            <a:extLst>
              <a:ext uri="{FF2B5EF4-FFF2-40B4-BE49-F238E27FC236}">
                <a16:creationId xmlns:a16="http://schemas.microsoft.com/office/drawing/2014/main" id="{DF73555D-1B6E-4156-A717-E290BFCB71D0}"/>
              </a:ext>
            </a:extLst>
          </p:cNvPr>
          <p:cNvSpPr>
            <a:spLocks noGrp="1"/>
          </p:cNvSpPr>
          <p:nvPr>
            <p:ph type="sldNum" sz="quarter" idx="12"/>
          </p:nvPr>
        </p:nvSpPr>
        <p:spPr/>
        <p:txBody>
          <a:bodyPr/>
          <a:lstStyle/>
          <a:p>
            <a:fld id="{84E727B9-5611-4AEB-BEED-3DB40B4A8291}"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33532969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579CBFD-DC8D-45AF-9F93-699CF379E7BB}"/>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E6D4A1C0-EF6E-4BC4-83DD-2661A5A01A69}"/>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817EA006-E4BE-42A7-B777-964AFB4DD345}"/>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24B1D34C-3912-46BB-91AA-77625902251A}" type="datetimeFigureOut">
              <a:rPr lang="en-US" smtClean="0">
                <a:solidFill>
                  <a:prstClr val="white">
                    <a:tint val="75000"/>
                  </a:prstClr>
                </a:solidFill>
              </a:rPr>
              <a:pPr/>
              <a:t>3/16/2022</a:t>
            </a:fld>
            <a:endParaRPr lang="en-US">
              <a:solidFill>
                <a:prstClr val="white">
                  <a:tint val="75000"/>
                </a:prstClr>
              </a:solidFill>
            </a:endParaRPr>
          </a:p>
        </p:txBody>
      </p:sp>
      <p:sp>
        <p:nvSpPr>
          <p:cNvPr id="5" name="Footer Placeholder 4">
            <a:extLst>
              <a:ext uri="{FF2B5EF4-FFF2-40B4-BE49-F238E27FC236}">
                <a16:creationId xmlns:a16="http://schemas.microsoft.com/office/drawing/2014/main" id="{8EBCBB93-4272-4403-ACB5-328CA6A73C82}"/>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solidFill>
                <a:prstClr val="white">
                  <a:tint val="75000"/>
                </a:prstClr>
              </a:solidFill>
            </a:endParaRPr>
          </a:p>
        </p:txBody>
      </p:sp>
      <p:sp>
        <p:nvSpPr>
          <p:cNvPr id="6" name="Slide Number Placeholder 5">
            <a:extLst>
              <a:ext uri="{FF2B5EF4-FFF2-40B4-BE49-F238E27FC236}">
                <a16:creationId xmlns:a16="http://schemas.microsoft.com/office/drawing/2014/main" id="{F795B5FB-B470-4F65-B083-930191DEA4C8}"/>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4E727B9-5611-4AEB-BEED-3DB40B4A8291}"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91220828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youtube.com/watch?v=IUIiXzjILew"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photoshop-how-to.blogspot.ca/2011/06/tools-and-their-uses.html"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598460" y="1783959"/>
            <a:ext cx="3065480" cy="2889114"/>
          </a:xfrm>
        </p:spPr>
        <p:txBody>
          <a:bodyPr anchor="b">
            <a:normAutofit/>
          </a:bodyPr>
          <a:lstStyle/>
          <a:p>
            <a:pPr algn="l"/>
            <a:r>
              <a:rPr lang="en-US" sz="4700" b="1"/>
              <a:t>PhotoShop</a:t>
            </a:r>
          </a:p>
        </p:txBody>
      </p:sp>
      <p:sp>
        <p:nvSpPr>
          <p:cNvPr id="1030" name="Freeform: Shape 134">
            <a:extLst>
              <a:ext uri="{FF2B5EF4-FFF2-40B4-BE49-F238E27FC236}">
                <a16:creationId xmlns:a16="http://schemas.microsoft.com/office/drawing/2014/main" id="{E49CC64F-7275-4E33-961B-0C5CDC4398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0" y="0"/>
            <a:ext cx="5391039" cy="6858000"/>
          </a:xfrm>
          <a:custGeom>
            <a:avLst/>
            <a:gdLst>
              <a:gd name="connsiteX0" fmla="*/ 7188051 w 7188051"/>
              <a:gd name="connsiteY0" fmla="*/ 6858000 h 6858000"/>
              <a:gd name="connsiteX1" fmla="*/ 108694 w 7188051"/>
              <a:gd name="connsiteY1" fmla="*/ 6858000 h 6858000"/>
              <a:gd name="connsiteX2" fmla="*/ 79127 w 7188051"/>
              <a:gd name="connsiteY2" fmla="*/ 6681235 h 6858000"/>
              <a:gd name="connsiteX3" fmla="*/ 0 w 7188051"/>
              <a:gd name="connsiteY3" fmla="*/ 5565888 h 6858000"/>
              <a:gd name="connsiteX4" fmla="*/ 2190696 w 7188051"/>
              <a:gd name="connsiteY4" fmla="*/ 145339 h 6858000"/>
              <a:gd name="connsiteX5" fmla="*/ 2339431 w 7188051"/>
              <a:gd name="connsiteY5" fmla="*/ 0 h 6858000"/>
              <a:gd name="connsiteX6" fmla="*/ 7188051 w 7188051"/>
              <a:gd name="connsiteY6"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88051" h="6858000">
                <a:moveTo>
                  <a:pt x="7188051" y="6858000"/>
                </a:moveTo>
                <a:lnTo>
                  <a:pt x="108694" y="6858000"/>
                </a:lnTo>
                <a:lnTo>
                  <a:pt x="79127" y="6681235"/>
                </a:lnTo>
                <a:cubicBezTo>
                  <a:pt x="26981" y="6316967"/>
                  <a:pt x="0" y="5944579"/>
                  <a:pt x="0" y="5565888"/>
                </a:cubicBezTo>
                <a:cubicBezTo>
                  <a:pt x="0" y="3459953"/>
                  <a:pt x="834428" y="1548908"/>
                  <a:pt x="2190696" y="145339"/>
                </a:cubicBezTo>
                <a:lnTo>
                  <a:pt x="2339431" y="0"/>
                </a:lnTo>
                <a:lnTo>
                  <a:pt x="7188051" y="0"/>
                </a:ln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1026" name="Picture 2" descr="Free Photoshop Logo Transparent, Download Free Clip Art, Free Clip Art on  Clipart Library">
            <a:extLst>
              <a:ext uri="{FF2B5EF4-FFF2-40B4-BE49-F238E27FC236}">
                <a16:creationId xmlns:a16="http://schemas.microsoft.com/office/drawing/2014/main" id="{921CAD22-4062-4074-B3A0-2D3601FCECE6}"/>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9217" r="13919"/>
          <a:stretch/>
        </p:blipFill>
        <p:spPr bwMode="auto">
          <a:xfrm>
            <a:off x="20" y="10"/>
            <a:ext cx="5427540" cy="7061190"/>
          </a:xfrm>
          <a:custGeom>
            <a:avLst/>
            <a:gdLst/>
            <a:ahLst/>
            <a:cxnLst/>
            <a:rect l="l" t="t" r="r" b="b"/>
            <a:pathLst>
              <a:path w="7028495" h="6858000">
                <a:moveTo>
                  <a:pt x="0" y="0"/>
                </a:moveTo>
                <a:lnTo>
                  <a:pt x="6915668" y="0"/>
                </a:lnTo>
                <a:lnTo>
                  <a:pt x="6952411" y="219663"/>
                </a:lnTo>
                <a:cubicBezTo>
                  <a:pt x="7002551" y="569921"/>
                  <a:pt x="7028495" y="927986"/>
                  <a:pt x="7028495" y="1292112"/>
                </a:cubicBezTo>
                <a:cubicBezTo>
                  <a:pt x="7028495" y="3343346"/>
                  <a:pt x="6205186" y="5202289"/>
                  <a:pt x="4870994" y="6556512"/>
                </a:cubicBezTo>
                <a:lnTo>
                  <a:pt x="4556185" y="6858000"/>
                </a:lnTo>
                <a:lnTo>
                  <a:pt x="0" y="6858000"/>
                </a:lnTo>
                <a:close/>
              </a:path>
            </a:pathLst>
          </a:cu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68012862"/>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Freeform: Shape 14">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323075"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7" name="Freeform: Shape 16">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0"/>
            <a:ext cx="9144000"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9" name="Freeform: Shape 18">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728740"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p:cNvSpPr>
            <a:spLocks noGrp="1"/>
          </p:cNvSpPr>
          <p:nvPr>
            <p:ph idx="1"/>
          </p:nvPr>
        </p:nvSpPr>
        <p:spPr>
          <a:xfrm>
            <a:off x="944880" y="1442720"/>
            <a:ext cx="8199120" cy="5415279"/>
          </a:xfrm>
        </p:spPr>
        <p:txBody>
          <a:bodyPr vert="horz" lIns="91440" tIns="45720" rIns="91440" bIns="45720" rtlCol="0" anchor="t">
            <a:normAutofit fontScale="92500" lnSpcReduction="20000"/>
          </a:bodyPr>
          <a:lstStyle/>
          <a:p>
            <a:endParaRPr lang="en-US" sz="1800" dirty="0"/>
          </a:p>
          <a:p>
            <a:r>
              <a:rPr lang="en-US" sz="3000" dirty="0"/>
              <a:t>renaming a layer - double click on layer name</a:t>
            </a:r>
          </a:p>
          <a:p>
            <a:r>
              <a:rPr lang="en-US" sz="3000" dirty="0"/>
              <a:t>setting the resolution - 72 vs 300 dpi (300 better quality)</a:t>
            </a:r>
          </a:p>
          <a:p>
            <a:r>
              <a:rPr lang="en-US" sz="3000" dirty="0"/>
              <a:t> rearranging layers – drag and drop</a:t>
            </a:r>
          </a:p>
          <a:p>
            <a:r>
              <a:rPr lang="en-US" sz="3000" dirty="0"/>
              <a:t>Crop tool – allows you to cut a picture down to the size you want</a:t>
            </a:r>
          </a:p>
          <a:p>
            <a:r>
              <a:rPr lang="en-US" sz="3000" dirty="0"/>
              <a:t>angling photos – place cursor outside the image until you get the two arrows</a:t>
            </a:r>
          </a:p>
          <a:p>
            <a:r>
              <a:rPr lang="en-US" sz="3000" dirty="0"/>
              <a:t>adding images + photos in Photoshop:</a:t>
            </a:r>
          </a:p>
          <a:p>
            <a:pPr lvl="1">
              <a:buFont typeface="Wingdings" panose="05000000000000000000" pitchFamily="2" charset="2"/>
              <a:buChar char="§"/>
            </a:pPr>
            <a:r>
              <a:rPr lang="en-US" sz="3000" dirty="0"/>
              <a:t>save the image and then file-Place Embedded</a:t>
            </a:r>
          </a:p>
          <a:p>
            <a:pPr lvl="1">
              <a:buFont typeface="Wingdings" panose="05000000000000000000" pitchFamily="2" charset="2"/>
              <a:buChar char="§"/>
            </a:pPr>
            <a:r>
              <a:rPr lang="en-US" sz="3000" dirty="0"/>
              <a:t>copy and paste</a:t>
            </a:r>
          </a:p>
          <a:p>
            <a:pPr lvl="1">
              <a:buFont typeface="Wingdings" panose="05000000000000000000" pitchFamily="2" charset="2"/>
              <a:buChar char="§"/>
            </a:pPr>
            <a:r>
              <a:rPr lang="en-US" sz="3000" dirty="0"/>
              <a:t>open the image as a separate document and move it </a:t>
            </a:r>
          </a:p>
          <a:p>
            <a:r>
              <a:rPr lang="en-US" sz="3000" dirty="0"/>
              <a:t>opacity - slider that controls how visible a layer is</a:t>
            </a:r>
          </a:p>
          <a:p>
            <a:pPr>
              <a:buFont typeface="Wingdings" panose="05000000000000000000" pitchFamily="2" charset="2"/>
              <a:buChar char="q"/>
            </a:pPr>
            <a:endParaRPr lang="en-US" sz="1800" dirty="0"/>
          </a:p>
        </p:txBody>
      </p:sp>
    </p:spTree>
    <p:extLst>
      <p:ext uri="{BB962C8B-B14F-4D97-AF65-F5344CB8AC3E}">
        <p14:creationId xmlns:p14="http://schemas.microsoft.com/office/powerpoint/2010/main" val="8470444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Freeform: Shape 14">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323075"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7" name="Freeform: Shape 16">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0"/>
            <a:ext cx="9144000"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9" name="Freeform: Shape 18">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728740"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p:cNvSpPr>
            <a:spLocks noGrp="1"/>
          </p:cNvSpPr>
          <p:nvPr>
            <p:ph idx="1"/>
          </p:nvPr>
        </p:nvSpPr>
        <p:spPr>
          <a:xfrm>
            <a:off x="589280" y="1412240"/>
            <a:ext cx="8829040" cy="5445760"/>
          </a:xfrm>
        </p:spPr>
        <p:txBody>
          <a:bodyPr vert="horz" lIns="91440" tIns="45720" rIns="91440" bIns="45720" rtlCol="0" anchor="t">
            <a:normAutofit lnSpcReduction="10000"/>
          </a:bodyPr>
          <a:lstStyle/>
          <a:p>
            <a:endParaRPr lang="en-US" sz="1900" dirty="0"/>
          </a:p>
          <a:p>
            <a:pPr lvl="0">
              <a:buClr>
                <a:schemeClr val="tx1"/>
              </a:buClr>
            </a:pPr>
            <a:r>
              <a:rPr lang="en-US" sz="2800" dirty="0"/>
              <a:t>gradients -blends two colors together.  Can be used on a layer or text.</a:t>
            </a:r>
          </a:p>
          <a:p>
            <a:pPr lvl="0">
              <a:buClr>
                <a:schemeClr val="tx1"/>
              </a:buClr>
            </a:pPr>
            <a:r>
              <a:rPr lang="en-US" sz="2800" dirty="0"/>
              <a:t>blending modes for layers (layers panel)- controls how pixels in the image are affected by a painting or editing tool. </a:t>
            </a:r>
          </a:p>
          <a:p>
            <a:pPr>
              <a:buClr>
                <a:schemeClr val="tx1"/>
              </a:buClr>
            </a:pPr>
            <a:r>
              <a:rPr lang="en-US" sz="2800" dirty="0"/>
              <a:t>adding text – use the text tool </a:t>
            </a:r>
          </a:p>
          <a:p>
            <a:pPr>
              <a:buClr>
                <a:schemeClr val="tx1"/>
              </a:buClr>
            </a:pPr>
            <a:r>
              <a:rPr lang="en-US" sz="2800" dirty="0"/>
              <a:t>adding a layer style:</a:t>
            </a:r>
          </a:p>
          <a:p>
            <a:pPr marL="698500" indent="-342900">
              <a:buClr>
                <a:schemeClr val="tx1"/>
              </a:buClr>
            </a:pPr>
            <a:r>
              <a:rPr lang="en-US" sz="2800" dirty="0"/>
              <a:t>click on </a:t>
            </a:r>
            <a:r>
              <a:rPr lang="en-US" sz="2800" dirty="0" err="1"/>
              <a:t>fx</a:t>
            </a:r>
            <a:r>
              <a:rPr lang="en-US" sz="2800" dirty="0"/>
              <a:t>. on the layers panel or double click next to the layer name to open the layer style window. YOU MUST CLICK ON THE STYLE NAME TO OPEN THE OPTIONS WINDOW.  IF YOU CLICK ON THE CHECK MARK </a:t>
            </a:r>
            <a:r>
              <a:rPr lang="en-US" sz="2800" dirty="0">
                <a:sym typeface="Wingdings" panose="05000000000000000000" pitchFamily="2" charset="2"/>
              </a:rPr>
              <a:t> YOU WILL NOT GET THE OPTIONS FOR THAT STYLE.</a:t>
            </a:r>
          </a:p>
          <a:p>
            <a:pPr>
              <a:buFont typeface="Wingdings" panose="05000000000000000000" pitchFamily="2" charset="2"/>
              <a:buChar char="q"/>
            </a:pPr>
            <a:endParaRPr lang="en-US" sz="1900" dirty="0"/>
          </a:p>
        </p:txBody>
      </p:sp>
      <p:pic>
        <p:nvPicPr>
          <p:cNvPr id="9" name="Picture 8">
            <a:extLst>
              <a:ext uri="{FF2B5EF4-FFF2-40B4-BE49-F238E27FC236}">
                <a16:creationId xmlns:a16="http://schemas.microsoft.com/office/drawing/2014/main" id="{C909FE7F-2D89-4851-B59D-F4D0DD74361E}"/>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30769" t="30769" r="30769" b="30769"/>
          <a:stretch/>
        </p:blipFill>
        <p:spPr>
          <a:xfrm>
            <a:off x="5316422" y="3429000"/>
            <a:ext cx="762000" cy="762000"/>
          </a:xfrm>
          <a:prstGeom prst="rect">
            <a:avLst/>
          </a:prstGeom>
        </p:spPr>
      </p:pic>
    </p:spTree>
    <p:extLst>
      <p:ext uri="{BB962C8B-B14F-4D97-AF65-F5344CB8AC3E}">
        <p14:creationId xmlns:p14="http://schemas.microsoft.com/office/powerpoint/2010/main" val="6003934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Freeform: Shape 14">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323075"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7" name="Freeform: Shape 16">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0"/>
            <a:ext cx="9144000"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9" name="Freeform: Shape 18">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728740"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p:cNvSpPr>
            <a:spLocks noGrp="1"/>
          </p:cNvSpPr>
          <p:nvPr>
            <p:ph idx="1"/>
          </p:nvPr>
        </p:nvSpPr>
        <p:spPr>
          <a:xfrm>
            <a:off x="1240022" y="2176272"/>
            <a:ext cx="7025403" cy="4041648"/>
          </a:xfrm>
        </p:spPr>
        <p:txBody>
          <a:bodyPr vert="horz" lIns="91440" tIns="45720" rIns="91440" bIns="45720" rtlCol="0" anchor="t">
            <a:normAutofit/>
          </a:bodyPr>
          <a:lstStyle/>
          <a:p>
            <a:endParaRPr lang="en-US" sz="1900" dirty="0"/>
          </a:p>
          <a:p>
            <a:pPr lvl="0">
              <a:buClr>
                <a:schemeClr val="bg1"/>
              </a:buClr>
            </a:pPr>
            <a:r>
              <a:rPr lang="en-US" sz="1900" dirty="0"/>
              <a:t>gradients -blends two colors together.  Can be used on a layer or text.</a:t>
            </a:r>
          </a:p>
          <a:p>
            <a:pPr lvl="0">
              <a:buClr>
                <a:schemeClr val="bg1"/>
              </a:buClr>
            </a:pPr>
            <a:r>
              <a:rPr lang="en-US" sz="1900" dirty="0"/>
              <a:t>blending modes for layers (layers panel)- controls how pixels in the image are affected by a painting or editing tool. </a:t>
            </a:r>
          </a:p>
          <a:p>
            <a:pPr>
              <a:buClr>
                <a:schemeClr val="bg1"/>
              </a:buClr>
            </a:pPr>
            <a:r>
              <a:rPr lang="en-US" sz="1900" dirty="0"/>
              <a:t>adding text – use the text tool </a:t>
            </a:r>
          </a:p>
          <a:p>
            <a:pPr>
              <a:buClr>
                <a:schemeClr val="bg1"/>
              </a:buClr>
            </a:pPr>
            <a:r>
              <a:rPr lang="en-US" sz="1900" dirty="0"/>
              <a:t>adding a layer style:</a:t>
            </a:r>
          </a:p>
          <a:p>
            <a:pPr marL="698500" indent="-342900">
              <a:buClr>
                <a:schemeClr val="bg1"/>
              </a:buClr>
            </a:pPr>
            <a:r>
              <a:rPr lang="en-US" sz="1900" dirty="0"/>
              <a:t>click</a:t>
            </a:r>
            <a:r>
              <a:rPr lang="en-US" sz="1900" i="1" dirty="0"/>
              <a:t> on </a:t>
            </a:r>
            <a:r>
              <a:rPr lang="en-US" sz="1900" i="1" dirty="0" err="1"/>
              <a:t>fx</a:t>
            </a:r>
            <a:r>
              <a:rPr lang="en-US" sz="1900" i="1" dirty="0"/>
              <a:t>.</a:t>
            </a:r>
            <a:r>
              <a:rPr lang="en-US" sz="1900" dirty="0"/>
              <a:t> on the layers panel or double click next to the layer name to open the layer style window. YOU MUST CLICK ON THE STYLE NAME TO OPEN THE OPTIONS WINDOW.  IF YOU CLICK ON THE CHECK MARK </a:t>
            </a:r>
            <a:r>
              <a:rPr lang="en-US" sz="1900" dirty="0">
                <a:sym typeface="Wingdings" panose="05000000000000000000" pitchFamily="2" charset="2"/>
              </a:rPr>
              <a:t> YOU WILL NOT GET THE OPTIONS FOR THAT STYLE.</a:t>
            </a:r>
          </a:p>
          <a:p>
            <a:pPr>
              <a:buFont typeface="Wingdings" panose="05000000000000000000" pitchFamily="2" charset="2"/>
              <a:buChar char="q"/>
            </a:pPr>
            <a:endParaRPr lang="en-US" sz="1900" dirty="0"/>
          </a:p>
        </p:txBody>
      </p:sp>
      <p:pic>
        <p:nvPicPr>
          <p:cNvPr id="6" name="Picture 5">
            <a:extLst>
              <a:ext uri="{FF2B5EF4-FFF2-40B4-BE49-F238E27FC236}">
                <a16:creationId xmlns:a16="http://schemas.microsoft.com/office/drawing/2014/main" id="{A3076233-6565-4B31-AFD2-F895F7D07367}"/>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30769" t="30769" r="30769" b="30769"/>
          <a:stretch/>
        </p:blipFill>
        <p:spPr>
          <a:xfrm>
            <a:off x="4752723" y="3695642"/>
            <a:ext cx="762000" cy="762000"/>
          </a:xfrm>
          <a:prstGeom prst="rect">
            <a:avLst/>
          </a:prstGeom>
        </p:spPr>
      </p:pic>
    </p:spTree>
    <p:extLst>
      <p:ext uri="{BB962C8B-B14F-4D97-AF65-F5344CB8AC3E}">
        <p14:creationId xmlns:p14="http://schemas.microsoft.com/office/powerpoint/2010/main" val="20158703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Applying a Layer Style</a:t>
            </a:r>
          </a:p>
        </p:txBody>
      </p:sp>
      <p:sp>
        <p:nvSpPr>
          <p:cNvPr id="3" name="Content Placeholder 2"/>
          <p:cNvSpPr>
            <a:spLocks noGrp="1"/>
          </p:cNvSpPr>
          <p:nvPr>
            <p:ph idx="1"/>
          </p:nvPr>
        </p:nvSpPr>
        <p:spPr/>
        <p:txBody>
          <a:bodyPr/>
          <a:lstStyle/>
          <a:p>
            <a:pPr marL="68580" indent="0">
              <a:buNone/>
            </a:pPr>
            <a:r>
              <a:rPr lang="en-US">
                <a:hlinkClick r:id="rId2"/>
              </a:rPr>
              <a:t>https://www.youtube.com/watch?v=IUIiXzjILew</a:t>
            </a:r>
            <a:r>
              <a:rPr lang="en-US"/>
              <a:t>.  </a:t>
            </a:r>
          </a:p>
          <a:p>
            <a:pPr marL="68580" indent="0">
              <a:buNone/>
            </a:pPr>
            <a:endParaRPr lang="en-US"/>
          </a:p>
        </p:txBody>
      </p:sp>
    </p:spTree>
    <p:extLst>
      <p:ext uri="{BB962C8B-B14F-4D97-AF65-F5344CB8AC3E}">
        <p14:creationId xmlns:p14="http://schemas.microsoft.com/office/powerpoint/2010/main" val="3832530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240022" y="365760"/>
            <a:ext cx="7025402" cy="1188720"/>
          </a:xfrm>
        </p:spPr>
        <p:txBody>
          <a:bodyPr>
            <a:normAutofit/>
          </a:bodyPr>
          <a:lstStyle/>
          <a:p>
            <a:r>
              <a:rPr lang="en-US"/>
              <a:t>Borders</a:t>
            </a:r>
          </a:p>
        </p:txBody>
      </p:sp>
      <p:sp>
        <p:nvSpPr>
          <p:cNvPr id="8" name="Freeform: Shape 7">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323075"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0"/>
            <a:ext cx="9144000"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728740"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p:cNvSpPr>
            <a:spLocks noGrp="1"/>
          </p:cNvSpPr>
          <p:nvPr>
            <p:ph idx="1"/>
          </p:nvPr>
        </p:nvSpPr>
        <p:spPr>
          <a:xfrm>
            <a:off x="1240022" y="1695372"/>
            <a:ext cx="7903978" cy="4908628"/>
          </a:xfrm>
        </p:spPr>
        <p:txBody>
          <a:bodyPr vert="horz" lIns="91440" tIns="45720" rIns="91440" bIns="45720" rtlCol="0" anchor="t">
            <a:normAutofit/>
          </a:bodyPr>
          <a:lstStyle/>
          <a:p>
            <a:pPr marL="68580" indent="0">
              <a:buNone/>
            </a:pPr>
            <a:r>
              <a:rPr lang="en-US" sz="2200" b="1" dirty="0"/>
              <a:t>Adding a border around the entire document</a:t>
            </a:r>
          </a:p>
          <a:p>
            <a:pPr marL="68580" indent="0">
              <a:buNone/>
            </a:pPr>
            <a:r>
              <a:rPr lang="en-US" sz="2200" b="1" dirty="0"/>
              <a:t>Gradient Option:</a:t>
            </a:r>
          </a:p>
          <a:p>
            <a:r>
              <a:rPr lang="en-US" sz="2200" dirty="0"/>
              <a:t>Create a new empty layer (layer panel bottom right)</a:t>
            </a:r>
          </a:p>
          <a:p>
            <a:r>
              <a:rPr lang="en-US" sz="2200" dirty="0"/>
              <a:t>Drag it to the very top of your layers</a:t>
            </a:r>
          </a:p>
          <a:p>
            <a:r>
              <a:rPr lang="en-US" sz="2200" dirty="0"/>
              <a:t>Select - Select all</a:t>
            </a:r>
          </a:p>
          <a:p>
            <a:r>
              <a:rPr lang="en-US" sz="2200" dirty="0"/>
              <a:t>Select  - Modify  - Border (choose pixel width) </a:t>
            </a:r>
          </a:p>
          <a:p>
            <a:r>
              <a:rPr lang="en-US" sz="2200" dirty="0"/>
              <a:t>Edit - fill - contents - choose </a:t>
            </a:r>
            <a:r>
              <a:rPr lang="en-US" sz="2200" dirty="0" err="1"/>
              <a:t>colour</a:t>
            </a:r>
            <a:endParaRPr lang="en-US" sz="2200" dirty="0"/>
          </a:p>
          <a:p>
            <a:pPr marL="68580" indent="0">
              <a:buNone/>
            </a:pPr>
            <a:r>
              <a:rPr lang="en-US" sz="2200" b="1" dirty="0"/>
              <a:t>Solid </a:t>
            </a:r>
            <a:r>
              <a:rPr lang="en-US" sz="2200" b="1" dirty="0" err="1"/>
              <a:t>Colour</a:t>
            </a:r>
            <a:r>
              <a:rPr lang="en-US" sz="2200" b="1" dirty="0"/>
              <a:t>:</a:t>
            </a:r>
          </a:p>
          <a:p>
            <a:r>
              <a:rPr lang="en-US" sz="2200" dirty="0"/>
              <a:t>Select background layer – unlock</a:t>
            </a:r>
          </a:p>
          <a:p>
            <a:r>
              <a:rPr lang="en-US" sz="2200" dirty="0"/>
              <a:t>Double click to open layer style </a:t>
            </a:r>
          </a:p>
          <a:p>
            <a:r>
              <a:rPr lang="en-US" sz="2200" dirty="0"/>
              <a:t>Select stroke – change size and </a:t>
            </a:r>
            <a:r>
              <a:rPr lang="en-US" sz="2200" dirty="0" err="1"/>
              <a:t>colour</a:t>
            </a:r>
            <a:r>
              <a:rPr lang="en-US" sz="2200" dirty="0"/>
              <a:t> of your choice</a:t>
            </a:r>
          </a:p>
          <a:p>
            <a:r>
              <a:rPr lang="en-US" sz="2200" dirty="0"/>
              <a:t>You may have to change the size of your other  layers</a:t>
            </a:r>
          </a:p>
          <a:p>
            <a:pPr marL="68580" indent="0">
              <a:buNone/>
            </a:pPr>
            <a:endParaRPr lang="en-US" sz="1600" dirty="0"/>
          </a:p>
          <a:p>
            <a:pPr marL="68580" indent="0">
              <a:buNone/>
            </a:pPr>
            <a:endParaRPr lang="en-US" sz="1600" dirty="0"/>
          </a:p>
        </p:txBody>
      </p:sp>
    </p:spTree>
    <p:extLst>
      <p:ext uri="{BB962C8B-B14F-4D97-AF65-F5344CB8AC3E}">
        <p14:creationId xmlns:p14="http://schemas.microsoft.com/office/powerpoint/2010/main" val="5556857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323075"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0"/>
            <a:ext cx="9144000"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728740"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p:cNvSpPr>
            <a:spLocks noGrp="1"/>
          </p:cNvSpPr>
          <p:nvPr>
            <p:ph idx="1"/>
          </p:nvPr>
        </p:nvSpPr>
        <p:spPr>
          <a:xfrm>
            <a:off x="1240022" y="2176272"/>
            <a:ext cx="7025403" cy="4041648"/>
          </a:xfrm>
        </p:spPr>
        <p:txBody>
          <a:bodyPr anchor="t">
            <a:normAutofit fontScale="92500"/>
          </a:bodyPr>
          <a:lstStyle/>
          <a:p>
            <a:pPr marL="68580" lvl="0" indent="0">
              <a:buClr>
                <a:srgbClr val="D16349"/>
              </a:buClr>
              <a:buNone/>
            </a:pPr>
            <a:r>
              <a:rPr lang="en-US" sz="2800" b="1" dirty="0"/>
              <a:t>Adding a border around a specific layer:</a:t>
            </a:r>
          </a:p>
          <a:p>
            <a:pPr>
              <a:buClr>
                <a:schemeClr val="tx1"/>
              </a:buClr>
            </a:pPr>
            <a:r>
              <a:rPr lang="en-US" sz="2800" dirty="0"/>
              <a:t>Select the layer you want to add a border to</a:t>
            </a:r>
          </a:p>
          <a:p>
            <a:pPr>
              <a:buClr>
                <a:schemeClr val="tx1"/>
              </a:buClr>
            </a:pPr>
            <a:r>
              <a:rPr lang="en-US" sz="2800" dirty="0"/>
              <a:t> Double click on the layer to open the layer style</a:t>
            </a:r>
          </a:p>
          <a:p>
            <a:pPr>
              <a:buClr>
                <a:schemeClr val="tx1"/>
              </a:buClr>
            </a:pPr>
            <a:r>
              <a:rPr lang="en-US" sz="2800" dirty="0"/>
              <a:t> Select stroke - change size and </a:t>
            </a:r>
            <a:r>
              <a:rPr lang="en-US" sz="2800" dirty="0" err="1"/>
              <a:t>colour</a:t>
            </a:r>
            <a:r>
              <a:rPr lang="en-US" sz="2800" dirty="0"/>
              <a:t> of your choice</a:t>
            </a:r>
          </a:p>
          <a:p>
            <a:pPr marL="68580" lvl="0" indent="0">
              <a:buClr>
                <a:srgbClr val="D16349"/>
              </a:buClr>
              <a:buNone/>
            </a:pPr>
            <a:endParaRPr lang="en-US" sz="2800" dirty="0"/>
          </a:p>
          <a:p>
            <a:pPr marL="68580" lvl="0" indent="0">
              <a:buClr>
                <a:srgbClr val="D16349"/>
              </a:buClr>
              <a:buNone/>
            </a:pPr>
            <a:r>
              <a:rPr lang="en-US" sz="2800" b="1" dirty="0"/>
              <a:t>To Copy Layer Style:</a:t>
            </a:r>
            <a:endParaRPr lang="en-US" sz="2800" dirty="0"/>
          </a:p>
          <a:p>
            <a:pPr marL="180975" indent="-180975">
              <a:buClr>
                <a:schemeClr val="tx1"/>
              </a:buClr>
            </a:pPr>
            <a:r>
              <a:rPr lang="en-US" sz="2800" dirty="0"/>
              <a:t>Select your layer style</a:t>
            </a:r>
          </a:p>
          <a:p>
            <a:pPr marL="180975" indent="-180975">
              <a:buClr>
                <a:schemeClr val="tx1"/>
              </a:buClr>
            </a:pPr>
            <a:r>
              <a:rPr lang="en-US" sz="2800" dirty="0"/>
              <a:t>Right mouse click – copy Layer Style</a:t>
            </a:r>
          </a:p>
          <a:p>
            <a:endParaRPr lang="en-US" dirty="0"/>
          </a:p>
        </p:txBody>
      </p:sp>
    </p:spTree>
    <p:extLst>
      <p:ext uri="{BB962C8B-B14F-4D97-AF65-F5344CB8AC3E}">
        <p14:creationId xmlns:p14="http://schemas.microsoft.com/office/powerpoint/2010/main" val="7826218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3582"/>
            <a:ext cx="9139227" cy="6861582"/>
          </a:xfrm>
          <a:prstGeom prst="rect">
            <a:avLst/>
          </a:prstGeom>
        </p:spPr>
      </p:pic>
      <p:cxnSp>
        <p:nvCxnSpPr>
          <p:cNvPr id="4" name="Straight Arrow Connector 3"/>
          <p:cNvCxnSpPr/>
          <p:nvPr/>
        </p:nvCxnSpPr>
        <p:spPr>
          <a:xfrm flipV="1">
            <a:off x="6429375" y="2286000"/>
            <a:ext cx="1085850" cy="328613"/>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4686299" y="2503879"/>
            <a:ext cx="2714625" cy="923330"/>
          </a:xfrm>
          <a:prstGeom prst="rect">
            <a:avLst/>
          </a:prstGeom>
          <a:noFill/>
        </p:spPr>
        <p:txBody>
          <a:bodyPr wrap="square" rtlCol="0">
            <a:spAutoFit/>
          </a:bodyPr>
          <a:lstStyle/>
          <a:p>
            <a:r>
              <a:rPr lang="en-US" sz="5400" kern="700">
                <a:solidFill>
                  <a:schemeClr val="bg1"/>
                </a:solidFill>
                <a:latin typeface="Aharoni" panose="02010803020104030203" pitchFamily="2" charset="-79"/>
                <a:cs typeface="Aharoni" panose="02010803020104030203" pitchFamily="2" charset="-79"/>
              </a:rPr>
              <a:t>PANELS</a:t>
            </a:r>
          </a:p>
        </p:txBody>
      </p:sp>
    </p:spTree>
    <p:extLst>
      <p:ext uri="{BB962C8B-B14F-4D97-AF65-F5344CB8AC3E}">
        <p14:creationId xmlns:p14="http://schemas.microsoft.com/office/powerpoint/2010/main" val="14076375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240022" y="365760"/>
            <a:ext cx="7025402" cy="1188720"/>
          </a:xfrm>
        </p:spPr>
        <p:txBody>
          <a:bodyPr>
            <a:normAutofit/>
          </a:bodyPr>
          <a:lstStyle/>
          <a:p>
            <a:r>
              <a:rPr lang="en-US" dirty="0"/>
              <a:t>.</a:t>
            </a:r>
            <a:r>
              <a:rPr lang="en-US" dirty="0" err="1"/>
              <a:t>psd</a:t>
            </a:r>
            <a:r>
              <a:rPr lang="en-US" dirty="0"/>
              <a:t> vs .jpeg and </a:t>
            </a:r>
            <a:r>
              <a:rPr lang="en-US" dirty="0" err="1"/>
              <a:t>png</a:t>
            </a:r>
            <a:r>
              <a:rPr lang="en-US" dirty="0"/>
              <a:t> file types</a:t>
            </a:r>
          </a:p>
        </p:txBody>
      </p:sp>
      <p:sp>
        <p:nvSpPr>
          <p:cNvPr id="24" name="Freeform: Shape 23">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323075"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6" name="Freeform: Shape 25">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0"/>
            <a:ext cx="9144000"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8" name="Freeform: Shape 27">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728740"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p:cNvSpPr>
            <a:spLocks noGrp="1"/>
          </p:cNvSpPr>
          <p:nvPr>
            <p:ph idx="1"/>
          </p:nvPr>
        </p:nvSpPr>
        <p:spPr>
          <a:xfrm>
            <a:off x="1240022" y="2176272"/>
            <a:ext cx="7822698" cy="4549648"/>
          </a:xfrm>
        </p:spPr>
        <p:txBody>
          <a:bodyPr vert="horz" lIns="91440" tIns="45720" rIns="91440" bIns="45720" rtlCol="0" anchor="t">
            <a:normAutofit/>
          </a:bodyPr>
          <a:lstStyle/>
          <a:p>
            <a:pPr marL="68580" indent="0">
              <a:buNone/>
            </a:pPr>
            <a:r>
              <a:rPr lang="en-US" sz="1900" dirty="0"/>
              <a:t>.</a:t>
            </a:r>
            <a:r>
              <a:rPr lang="en-US" sz="2400" dirty="0" err="1"/>
              <a:t>psd</a:t>
            </a:r>
            <a:r>
              <a:rPr lang="en-US" sz="2400" dirty="0"/>
              <a:t> – photoshop document.  Will keep your layers.</a:t>
            </a:r>
          </a:p>
          <a:p>
            <a:pPr marL="68580" indent="0">
              <a:buNone/>
            </a:pPr>
            <a:r>
              <a:rPr lang="en-US" sz="2400" dirty="0"/>
              <a:t>.jpeg – common file format for digital photos.  When used in Photoshop it flattens the image to convert it into a picture.  (</a:t>
            </a:r>
            <a:r>
              <a:rPr lang="en-US" sz="2400" b="1" dirty="0"/>
              <a:t>Must use .jpeg files to upload to your </a:t>
            </a:r>
            <a:r>
              <a:rPr lang="en-US" sz="2400" b="1" dirty="0" err="1"/>
              <a:t>weebly</a:t>
            </a:r>
            <a:r>
              <a:rPr lang="en-US" sz="2400" b="1" dirty="0"/>
              <a:t> page.)</a:t>
            </a:r>
          </a:p>
          <a:p>
            <a:pPr marL="68580" indent="0">
              <a:buNone/>
            </a:pPr>
            <a:endParaRPr lang="en-US" sz="2400" dirty="0"/>
          </a:p>
          <a:p>
            <a:pPr marL="68580" indent="0">
              <a:buNone/>
            </a:pPr>
            <a:r>
              <a:rPr lang="en-US" sz="2400" dirty="0"/>
              <a:t>Any of your assignments that need to go on your </a:t>
            </a:r>
            <a:r>
              <a:rPr lang="en-US" sz="2400" dirty="0" err="1"/>
              <a:t>weebly</a:t>
            </a:r>
            <a:r>
              <a:rPr lang="en-US" sz="2400" dirty="0"/>
              <a:t> pages must be saved twice:</a:t>
            </a:r>
          </a:p>
          <a:p>
            <a:pPr marL="914400" indent="-457200">
              <a:buFont typeface="+mj-lt"/>
              <a:buAutoNum type="arabicPeriod"/>
            </a:pPr>
            <a:r>
              <a:rPr lang="en-US" sz="2400" dirty="0"/>
              <a:t>.</a:t>
            </a:r>
            <a:r>
              <a:rPr lang="en-US" sz="2400" dirty="0" err="1"/>
              <a:t>psd</a:t>
            </a:r>
            <a:r>
              <a:rPr lang="en-US" sz="2400" dirty="0"/>
              <a:t> - for me to be able to mark your layers in Photoshop.</a:t>
            </a:r>
          </a:p>
          <a:p>
            <a:pPr marL="914400" indent="-457200">
              <a:buFont typeface="+mj-lt"/>
              <a:buAutoNum type="arabicPeriod"/>
            </a:pPr>
            <a:r>
              <a:rPr lang="en-US" sz="2400" dirty="0"/>
              <a:t>.jpeg or </a:t>
            </a:r>
            <a:r>
              <a:rPr lang="en-US" sz="2400" dirty="0" err="1"/>
              <a:t>png</a:t>
            </a:r>
            <a:r>
              <a:rPr lang="en-US" sz="2400" dirty="0"/>
              <a:t> - for your </a:t>
            </a:r>
            <a:r>
              <a:rPr lang="en-US" sz="2400" dirty="0" err="1"/>
              <a:t>weebly</a:t>
            </a:r>
            <a:r>
              <a:rPr lang="en-US" sz="2400" dirty="0"/>
              <a:t> page.  May have to change the size of your file in order to upload to </a:t>
            </a:r>
            <a:r>
              <a:rPr lang="en-US" sz="2400" dirty="0" err="1"/>
              <a:t>weebly</a:t>
            </a:r>
            <a:r>
              <a:rPr lang="en-US" sz="2400" dirty="0"/>
              <a:t>.</a:t>
            </a:r>
          </a:p>
        </p:txBody>
      </p:sp>
    </p:spTree>
    <p:extLst>
      <p:ext uri="{BB962C8B-B14F-4D97-AF65-F5344CB8AC3E}">
        <p14:creationId xmlns:p14="http://schemas.microsoft.com/office/powerpoint/2010/main" val="19925029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E45B1D5C-0827-4AF0-8186-11FC5A8B8B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3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950930" y="2023110"/>
            <a:ext cx="2074463" cy="2846070"/>
          </a:xfrm>
        </p:spPr>
        <p:txBody>
          <a:bodyPr vert="horz" lIns="91440" tIns="45720" rIns="91440" bIns="45720" rtlCol="0" anchor="ctr">
            <a:normAutofit/>
          </a:bodyPr>
          <a:lstStyle/>
          <a:p>
            <a:pPr defTabSz="914400"/>
            <a:r>
              <a:rPr lang="en-US" sz="3200" b="1" dirty="0" err="1"/>
              <a:t>PhotoShop</a:t>
            </a:r>
            <a:r>
              <a:rPr lang="en-US" sz="3200" b="1" dirty="0"/>
              <a:t> Toolbar</a:t>
            </a:r>
          </a:p>
        </p:txBody>
      </p:sp>
      <p:sp>
        <p:nvSpPr>
          <p:cNvPr id="25" name="Rectangle 24">
            <a:extLst>
              <a:ext uri="{FF2B5EF4-FFF2-40B4-BE49-F238E27FC236}">
                <a16:creationId xmlns:a16="http://schemas.microsoft.com/office/drawing/2014/main" id="{99413ED5-9ED4-4772-BCE4-2BCAE6B12E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2361045" y="245695"/>
            <a:ext cx="1715478" cy="6437566"/>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Rectangle 26">
            <a:extLst>
              <a:ext uri="{FF2B5EF4-FFF2-40B4-BE49-F238E27FC236}">
                <a16:creationId xmlns:a16="http://schemas.microsoft.com/office/drawing/2014/main" id="{04357C93-F0CB-4A1C-8F77-4E90637898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6563" y="664308"/>
            <a:ext cx="6061974" cy="5600340"/>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p:cNvPicPr>
            <a:picLocks noGrp="1" noChangeAspect="1"/>
          </p:cNvPicPr>
          <p:nvPr>
            <p:ph idx="1"/>
          </p:nvPr>
        </p:nvPicPr>
        <p:blipFill rotWithShape="1">
          <a:blip r:embed="rId2">
            <a:extLst>
              <a:ext uri="{28A0092B-C50C-407E-A947-70E740481C1C}">
                <a14:useLocalDpi xmlns:a14="http://schemas.microsoft.com/office/drawing/2010/main" val="0"/>
              </a:ext>
            </a:extLst>
          </a:blip>
          <a:srcRect r="3" b="2836"/>
          <a:stretch/>
        </p:blipFill>
        <p:spPr>
          <a:xfrm>
            <a:off x="118606" y="593352"/>
            <a:ext cx="6421824" cy="5865511"/>
          </a:xfrm>
          <a:prstGeom prst="rect">
            <a:avLst/>
          </a:prstGeom>
        </p:spPr>
      </p:pic>
      <p:sp>
        <p:nvSpPr>
          <p:cNvPr id="29" name="Rectangle 28">
            <a:extLst>
              <a:ext uri="{FF2B5EF4-FFF2-40B4-BE49-F238E27FC236}">
                <a16:creationId xmlns:a16="http://schemas.microsoft.com/office/drawing/2014/main" id="{90F533E9-6690-41A8-A372-4C6C622D02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747951" y="3411145"/>
            <a:ext cx="1719072" cy="11428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697190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42" y="3571"/>
            <a:ext cx="7772400" cy="1558304"/>
          </a:xfrm>
        </p:spPr>
        <p:txBody>
          <a:bodyPr>
            <a:noAutofit/>
          </a:bodyPr>
          <a:lstStyle/>
          <a:p>
            <a:r>
              <a:rPr lang="en-US" sz="2400" dirty="0"/>
              <a:t>Using the following site or the internet, briefly describe the function of each tool in Photoshop toolbar: </a:t>
            </a:r>
            <a:r>
              <a:rPr lang="en-US" sz="2400" dirty="0">
                <a:hlinkClick r:id="rId3"/>
              </a:rPr>
              <a:t>http://photoshop-how-to.blogspot.ca/2011/06/tools-and-their-uses.html</a:t>
            </a:r>
            <a:endParaRPr lang="en-US" sz="2400" dirty="0"/>
          </a:p>
        </p:txBody>
      </p:sp>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48640" y="2398735"/>
            <a:ext cx="1066800" cy="4143153"/>
          </a:xfrm>
          <a:prstGeom prst="rect">
            <a:avLst/>
          </a:prstGeom>
        </p:spPr>
      </p:pic>
      <p:sp>
        <p:nvSpPr>
          <p:cNvPr id="7" name="TextBox 6"/>
          <p:cNvSpPr txBox="1"/>
          <p:nvPr/>
        </p:nvSpPr>
        <p:spPr>
          <a:xfrm>
            <a:off x="1615440" y="2696063"/>
            <a:ext cx="6352107" cy="430887"/>
          </a:xfrm>
          <a:prstGeom prst="rect">
            <a:avLst/>
          </a:prstGeom>
          <a:noFill/>
        </p:spPr>
        <p:txBody>
          <a:bodyPr wrap="square" rtlCol="0">
            <a:spAutoFit/>
          </a:bodyPr>
          <a:lstStyle/>
          <a:p>
            <a:r>
              <a:rPr lang="en-US" sz="2000" dirty="0">
                <a:sym typeface="Wingdings" panose="05000000000000000000" pitchFamily="2" charset="2"/>
              </a:rPr>
              <a:t> </a:t>
            </a:r>
            <a:r>
              <a:rPr lang="en-US" sz="2200" dirty="0">
                <a:solidFill>
                  <a:srgbClr val="FF0000"/>
                </a:solidFill>
              </a:rPr>
              <a:t>Move  Tool </a:t>
            </a:r>
            <a:r>
              <a:rPr lang="en-US" sz="2200" dirty="0"/>
              <a:t>-  move or resize selection</a:t>
            </a:r>
          </a:p>
        </p:txBody>
      </p:sp>
      <p:sp>
        <p:nvSpPr>
          <p:cNvPr id="3" name="Rectangle 2"/>
          <p:cNvSpPr/>
          <p:nvPr/>
        </p:nvSpPr>
        <p:spPr>
          <a:xfrm>
            <a:off x="1615441" y="3298009"/>
            <a:ext cx="4572085" cy="461665"/>
          </a:xfrm>
          <a:prstGeom prst="rect">
            <a:avLst/>
          </a:prstGeom>
        </p:spPr>
        <p:txBody>
          <a:bodyPr wrap="none">
            <a:spAutoFit/>
          </a:bodyPr>
          <a:lstStyle/>
          <a:p>
            <a:r>
              <a:rPr lang="en-US" sz="2400" dirty="0">
                <a:sym typeface="Wingdings" panose="05000000000000000000" pitchFamily="2" charset="2"/>
              </a:rPr>
              <a:t> </a:t>
            </a:r>
            <a:r>
              <a:rPr lang="en-US" sz="2000" dirty="0">
                <a:solidFill>
                  <a:srgbClr val="FF0000"/>
                </a:solidFill>
              </a:rPr>
              <a:t>Selection Tool </a:t>
            </a:r>
            <a:r>
              <a:rPr lang="en-US" sz="2000" dirty="0"/>
              <a:t>– make selections</a:t>
            </a:r>
            <a:endParaRPr lang="en-US" sz="2400" dirty="0"/>
          </a:p>
        </p:txBody>
      </p:sp>
      <p:sp>
        <p:nvSpPr>
          <p:cNvPr id="6" name="Rectangle 3"/>
          <p:cNvSpPr/>
          <p:nvPr/>
        </p:nvSpPr>
        <p:spPr>
          <a:xfrm>
            <a:off x="1615440" y="3951439"/>
            <a:ext cx="3967753" cy="461665"/>
          </a:xfrm>
          <a:prstGeom prst="rect">
            <a:avLst/>
          </a:prstGeom>
        </p:spPr>
        <p:txBody>
          <a:bodyPr wrap="none">
            <a:spAutoFit/>
          </a:bodyPr>
          <a:lstStyle/>
          <a:p>
            <a:r>
              <a:rPr lang="en-US" sz="2400" dirty="0">
                <a:sym typeface="Wingdings" panose="05000000000000000000" pitchFamily="2" charset="2"/>
              </a:rPr>
              <a:t> </a:t>
            </a:r>
            <a:r>
              <a:rPr lang="en-US" sz="2000" dirty="0">
                <a:solidFill>
                  <a:srgbClr val="FF0000"/>
                </a:solidFill>
              </a:rPr>
              <a:t>Lasso </a:t>
            </a:r>
            <a:r>
              <a:rPr lang="en-US" sz="2000" dirty="0"/>
              <a:t>– freehand selection</a:t>
            </a:r>
            <a:endParaRPr lang="en-US" sz="2400" dirty="0"/>
          </a:p>
        </p:txBody>
      </p:sp>
      <p:sp>
        <p:nvSpPr>
          <p:cNvPr id="8" name="Title 4">
            <a:extLst>
              <a:ext uri="{FF2B5EF4-FFF2-40B4-BE49-F238E27FC236}">
                <a16:creationId xmlns:a16="http://schemas.microsoft.com/office/drawing/2014/main" id="{A4E4350E-FD7F-4266-A6D7-51FC0050A420}"/>
              </a:ext>
            </a:extLst>
          </p:cNvPr>
          <p:cNvSpPr txBox="1">
            <a:spLocks/>
          </p:cNvSpPr>
          <p:nvPr/>
        </p:nvSpPr>
        <p:spPr>
          <a:xfrm>
            <a:off x="457242" y="1230907"/>
            <a:ext cx="7886700" cy="1325563"/>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n-US" dirty="0"/>
              <a:t>Select Crop and Slice Tools</a:t>
            </a:r>
            <a:endParaRPr lang="en-CA" dirty="0"/>
          </a:p>
        </p:txBody>
      </p:sp>
    </p:spTree>
    <p:extLst>
      <p:ext uri="{BB962C8B-B14F-4D97-AF65-F5344CB8AC3E}">
        <p14:creationId xmlns:p14="http://schemas.microsoft.com/office/powerpoint/2010/main" val="29355707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8960" y="904240"/>
            <a:ext cx="1066800" cy="5284381"/>
          </a:xfrm>
          <a:prstGeom prst="rect">
            <a:avLst/>
          </a:prstGeom>
        </p:spPr>
      </p:pic>
      <p:sp>
        <p:nvSpPr>
          <p:cNvPr id="5" name="Title 4">
            <a:extLst>
              <a:ext uri="{FF2B5EF4-FFF2-40B4-BE49-F238E27FC236}">
                <a16:creationId xmlns:a16="http://schemas.microsoft.com/office/drawing/2014/main" id="{CBD1CCE8-5C2E-472B-A5DB-DB2B8BB035E7}"/>
              </a:ext>
            </a:extLst>
          </p:cNvPr>
          <p:cNvSpPr>
            <a:spLocks noGrp="1"/>
          </p:cNvSpPr>
          <p:nvPr>
            <p:ph type="title"/>
          </p:nvPr>
        </p:nvSpPr>
        <p:spPr>
          <a:xfrm>
            <a:off x="444500" y="-257563"/>
            <a:ext cx="7886700" cy="1325563"/>
          </a:xfrm>
        </p:spPr>
        <p:txBody>
          <a:bodyPr/>
          <a:lstStyle/>
          <a:p>
            <a:r>
              <a:rPr lang="en-US" dirty="0"/>
              <a:t>Paint and Retouch Tools</a:t>
            </a:r>
            <a:endParaRPr lang="en-CA" dirty="0"/>
          </a:p>
        </p:txBody>
      </p:sp>
    </p:spTree>
    <p:extLst>
      <p:ext uri="{BB962C8B-B14F-4D97-AF65-F5344CB8AC3E}">
        <p14:creationId xmlns:p14="http://schemas.microsoft.com/office/powerpoint/2010/main" val="10564963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2760" y="1371600"/>
            <a:ext cx="1421476" cy="4114800"/>
          </a:xfrm>
          <a:prstGeom prst="rect">
            <a:avLst/>
          </a:prstGeom>
        </p:spPr>
      </p:pic>
      <p:sp>
        <p:nvSpPr>
          <p:cNvPr id="3" name="Title 4">
            <a:extLst>
              <a:ext uri="{FF2B5EF4-FFF2-40B4-BE49-F238E27FC236}">
                <a16:creationId xmlns:a16="http://schemas.microsoft.com/office/drawing/2014/main" id="{DA0B30BC-B160-4A1D-9E61-0B9746A6E85A}"/>
              </a:ext>
            </a:extLst>
          </p:cNvPr>
          <p:cNvSpPr txBox="1">
            <a:spLocks/>
          </p:cNvSpPr>
          <p:nvPr/>
        </p:nvSpPr>
        <p:spPr>
          <a:xfrm>
            <a:off x="414020" y="443477"/>
            <a:ext cx="7886700" cy="1325563"/>
          </a:xfrm>
          <a:prstGeom prst="rect">
            <a:avLst/>
          </a:prstGeom>
        </p:spPr>
        <p:txBody>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n-US" dirty="0"/>
              <a:t>Draw and Type Tools</a:t>
            </a:r>
            <a:endParaRPr lang="en-CA" dirty="0"/>
          </a:p>
        </p:txBody>
      </p:sp>
    </p:spTree>
    <p:extLst>
      <p:ext uri="{BB962C8B-B14F-4D97-AF65-F5344CB8AC3E}">
        <p14:creationId xmlns:p14="http://schemas.microsoft.com/office/powerpoint/2010/main" val="20410040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3240" y="1366520"/>
            <a:ext cx="1143000" cy="4777154"/>
          </a:xfrm>
          <a:prstGeom prst="rect">
            <a:avLst/>
          </a:prstGeom>
        </p:spPr>
      </p:pic>
      <p:sp>
        <p:nvSpPr>
          <p:cNvPr id="3" name="Title 4">
            <a:extLst>
              <a:ext uri="{FF2B5EF4-FFF2-40B4-BE49-F238E27FC236}">
                <a16:creationId xmlns:a16="http://schemas.microsoft.com/office/drawing/2014/main" id="{91A89F43-92C5-405A-BE03-C3C3FE0F78B2}"/>
              </a:ext>
            </a:extLst>
          </p:cNvPr>
          <p:cNvSpPr txBox="1">
            <a:spLocks/>
          </p:cNvSpPr>
          <p:nvPr/>
        </p:nvSpPr>
        <p:spPr>
          <a:xfrm>
            <a:off x="434340" y="427464"/>
            <a:ext cx="7886700" cy="1325563"/>
          </a:xfrm>
          <a:prstGeom prst="rect">
            <a:avLst/>
          </a:prstGeom>
        </p:spPr>
        <p:txBody>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n-US" dirty="0"/>
              <a:t>Annotation and Measurement Tools</a:t>
            </a:r>
            <a:endParaRPr lang="en-CA" dirty="0"/>
          </a:p>
        </p:txBody>
      </p:sp>
    </p:spTree>
    <p:extLst>
      <p:ext uri="{BB962C8B-B14F-4D97-AF65-F5344CB8AC3E}">
        <p14:creationId xmlns:p14="http://schemas.microsoft.com/office/powerpoint/2010/main" val="28458468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240022" y="365760"/>
            <a:ext cx="7025402" cy="1188720"/>
          </a:xfrm>
        </p:spPr>
        <p:txBody>
          <a:bodyPr>
            <a:normAutofit/>
          </a:bodyPr>
          <a:lstStyle/>
          <a:p>
            <a:r>
              <a:rPr lang="en-US" dirty="0"/>
              <a:t>Shortcuts/Things to know</a:t>
            </a:r>
          </a:p>
        </p:txBody>
      </p:sp>
      <p:sp>
        <p:nvSpPr>
          <p:cNvPr id="30" name="Freeform: Shape 29">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323075"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2" name="Freeform: Shape 31">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0"/>
            <a:ext cx="9144000"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4" name="Freeform: Shape 33">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728740"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p:cNvSpPr>
            <a:spLocks noGrp="1"/>
          </p:cNvSpPr>
          <p:nvPr>
            <p:ph idx="1"/>
          </p:nvPr>
        </p:nvSpPr>
        <p:spPr>
          <a:xfrm>
            <a:off x="1240022" y="2176272"/>
            <a:ext cx="7903978" cy="4590288"/>
          </a:xfrm>
        </p:spPr>
        <p:txBody>
          <a:bodyPr vert="horz" lIns="91440" tIns="45720" rIns="91440" bIns="45720" rtlCol="0" anchor="t">
            <a:noAutofit/>
          </a:bodyPr>
          <a:lstStyle/>
          <a:p>
            <a:pPr>
              <a:buClr>
                <a:schemeClr val="tx1"/>
              </a:buClr>
            </a:pPr>
            <a:r>
              <a:rPr lang="en-US" sz="2800" dirty="0"/>
              <a:t>Tiling – organizing windows on a screen (Window – Arrange – Tile)</a:t>
            </a:r>
          </a:p>
          <a:p>
            <a:pPr>
              <a:buClr>
                <a:schemeClr val="tx1"/>
              </a:buClr>
            </a:pPr>
            <a:r>
              <a:rPr lang="en-US" sz="2800" dirty="0"/>
              <a:t>Hold </a:t>
            </a:r>
            <a:r>
              <a:rPr lang="en-US" sz="2800" b="1" dirty="0"/>
              <a:t>spacebar</a:t>
            </a:r>
            <a:r>
              <a:rPr lang="en-US" sz="2800" dirty="0"/>
              <a:t> for hand tool (pan the canvas)</a:t>
            </a:r>
          </a:p>
          <a:p>
            <a:pPr>
              <a:buClr>
                <a:schemeClr val="tx1"/>
              </a:buClr>
            </a:pPr>
            <a:r>
              <a:rPr lang="en-US" sz="2800" dirty="0"/>
              <a:t>Eye icon – </a:t>
            </a:r>
            <a:r>
              <a:rPr lang="en-US" sz="2800" b="1" dirty="0"/>
              <a:t>hiding</a:t>
            </a:r>
            <a:r>
              <a:rPr lang="en-US" sz="2800" dirty="0"/>
              <a:t> a layer (it does not delete)</a:t>
            </a:r>
          </a:p>
          <a:p>
            <a:pPr>
              <a:buClr>
                <a:schemeClr val="tx1"/>
              </a:buClr>
            </a:pPr>
            <a:r>
              <a:rPr lang="en-US" sz="2800" dirty="0"/>
              <a:t>Ctrl D – deselect the travelling ants</a:t>
            </a:r>
          </a:p>
          <a:p>
            <a:pPr>
              <a:buClr>
                <a:schemeClr val="tx1"/>
              </a:buClr>
            </a:pPr>
            <a:r>
              <a:rPr lang="en-US" sz="2800" dirty="0"/>
              <a:t>Ctrl Z – undo (you can also use the history panel)</a:t>
            </a:r>
          </a:p>
          <a:p>
            <a:pPr>
              <a:buClr>
                <a:schemeClr val="tx1"/>
              </a:buClr>
            </a:pPr>
            <a:r>
              <a:rPr lang="en-US" sz="2800" dirty="0"/>
              <a:t>Hold down the </a:t>
            </a:r>
            <a:r>
              <a:rPr lang="en-US" sz="2800" b="1" dirty="0"/>
              <a:t>brackets</a:t>
            </a:r>
            <a:r>
              <a:rPr lang="en-US" sz="2800" dirty="0"/>
              <a:t> to change the size of your brush</a:t>
            </a:r>
          </a:p>
        </p:txBody>
      </p:sp>
    </p:spTree>
    <p:extLst>
      <p:ext uri="{BB962C8B-B14F-4D97-AF65-F5344CB8AC3E}">
        <p14:creationId xmlns:p14="http://schemas.microsoft.com/office/powerpoint/2010/main" val="29962680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860E79C9844BF47A3AA1294259FEA4F" ma:contentTypeVersion="30" ma:contentTypeDescription="Create a new document." ma:contentTypeScope="" ma:versionID="9174ed0210f57c54221bbca479e89b22">
  <xsd:schema xmlns:xsd="http://www.w3.org/2001/XMLSchema" xmlns:xs="http://www.w3.org/2001/XMLSchema" xmlns:p="http://schemas.microsoft.com/office/2006/metadata/properties" xmlns:ns1="http://schemas.microsoft.com/sharepoint/v3" xmlns:ns3="707a38d3-a295-4edd-ba3d-4ae16849ab2c" xmlns:ns4="e9ad5594-fc2f-4c98-9b51-ff22906ebd4a" targetNamespace="http://schemas.microsoft.com/office/2006/metadata/properties" ma:root="true" ma:fieldsID="14c5e4971a17edcf91ed6ff09535aa71" ns1:_="" ns3:_="" ns4:_="">
    <xsd:import namespace="http://schemas.microsoft.com/sharepoint/v3"/>
    <xsd:import namespace="707a38d3-a295-4edd-ba3d-4ae16849ab2c"/>
    <xsd:import namespace="e9ad5594-fc2f-4c98-9b51-ff22906ebd4a"/>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Tags" minOccurs="0"/>
                <xsd:element ref="ns4:NotebookType" minOccurs="0"/>
                <xsd:element ref="ns4:FolderType" minOccurs="0"/>
                <xsd:element ref="ns4:Owner" minOccurs="0"/>
                <xsd:element ref="ns4:DefaultSectionNames" minOccurs="0"/>
                <xsd:element ref="ns4:Templates" minOccurs="0"/>
                <xsd:element ref="ns4:CultureName" minOccurs="0"/>
                <xsd:element ref="ns4:AppVersion" minOccurs="0"/>
                <xsd:element ref="ns4:Teachers" minOccurs="0"/>
                <xsd:element ref="ns4:Students" minOccurs="0"/>
                <xsd:element ref="ns4:Student_Groups" minOccurs="0"/>
                <xsd:element ref="ns4:Invited_Teachers" minOccurs="0"/>
                <xsd:element ref="ns4:Invited_Students" minOccurs="0"/>
                <xsd:element ref="ns4:Self_Registration_Enabled" minOccurs="0"/>
                <xsd:element ref="ns4:Has_Teacher_Only_SectionGroup" minOccurs="0"/>
                <xsd:element ref="ns4:Is_Collaboration_Space_Locked" minOccurs="0"/>
                <xsd:element ref="ns4:MediaServiceOCR" minOccurs="0"/>
                <xsd:element ref="ns4:MediaServiceLocation" minOccurs="0"/>
                <xsd:element ref="ns1:_ip_UnifiedCompliancePolicyProperties" minOccurs="0"/>
                <xsd:element ref="ns1:_ip_UnifiedCompliancePolicyUIAction" minOccurs="0"/>
                <xsd:element ref="ns4:MediaServiceGenerationTime" minOccurs="0"/>
                <xsd:element ref="ns4:MediaServiceEventHashCode"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32" nillable="true" ma:displayName="Unified Compliance Policy Properties" ma:hidden="true" ma:internalName="_ip_UnifiedCompliancePolicyProperties">
      <xsd:simpleType>
        <xsd:restriction base="dms:Note"/>
      </xsd:simpleType>
    </xsd:element>
    <xsd:element name="_ip_UnifiedCompliancePolicyUIAction" ma:index="33"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07a38d3-a295-4edd-ba3d-4ae16849ab2c"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9ad5594-fc2f-4c98-9b51-ff22906ebd4a"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DateTaken" ma:index="13" nillable="true" ma:displayName="MediaServiceDateTaken" ma:description="" ma:hidden="true" ma:internalName="MediaServiceDateTaken" ma:readOnly="true">
      <xsd:simpleType>
        <xsd:restriction base="dms:Text"/>
      </xsd:simpleType>
    </xsd:element>
    <xsd:element name="MediaServiceAutoTags" ma:index="14" nillable="true" ma:displayName="MediaServiceAutoTags" ma:description="" ma:internalName="MediaServiceAutoTags" ma:readOnly="true">
      <xsd:simpleType>
        <xsd:restriction base="dms:Text"/>
      </xsd:simpleType>
    </xsd:element>
    <xsd:element name="NotebookType" ma:index="15" nillable="true" ma:displayName="Notebook Type" ma:internalName="NotebookType">
      <xsd:simpleType>
        <xsd:restriction base="dms:Text"/>
      </xsd:simpleType>
    </xsd:element>
    <xsd:element name="FolderType" ma:index="16" nillable="true" ma:displayName="Folder Type" ma:internalName="FolderType">
      <xsd:simpleType>
        <xsd:restriction base="dms:Text"/>
      </xsd:simpleType>
    </xsd:element>
    <xsd:element name="Owner" ma:index="17" nillable="true" ma:displayName="Owner" ma:internalName="Own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DefaultSectionNames" ma:index="18" nillable="true" ma:displayName="Default Section Names" ma:internalName="DefaultSectionNames">
      <xsd:simpleType>
        <xsd:restriction base="dms:Note">
          <xsd:maxLength value="255"/>
        </xsd:restriction>
      </xsd:simpleType>
    </xsd:element>
    <xsd:element name="Templates" ma:index="19" nillable="true" ma:displayName="Templates" ma:internalName="Templates">
      <xsd:simpleType>
        <xsd:restriction base="dms:Note">
          <xsd:maxLength value="255"/>
        </xsd:restriction>
      </xsd:simpleType>
    </xsd:element>
    <xsd:element name="CultureName" ma:index="20" nillable="true" ma:displayName="Culture Name" ma:internalName="CultureName">
      <xsd:simpleType>
        <xsd:restriction base="dms:Text"/>
      </xsd:simpleType>
    </xsd:element>
    <xsd:element name="AppVersion" ma:index="21" nillable="true" ma:displayName="App Version" ma:internalName="AppVersion">
      <xsd:simpleType>
        <xsd:restriction base="dms:Text"/>
      </xsd:simpleType>
    </xsd:element>
    <xsd:element name="Teachers" ma:index="22" nillable="true" ma:displayName="Teachers" ma:internalName="Teach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udents" ma:index="23" nillable="true" ma:displayName="Students" ma:internalName="Student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udent_Groups" ma:index="24" nillable="true" ma:displayName="Student Groups" ma:internalName="Student_Group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Invited_Teachers" ma:index="25" nillable="true" ma:displayName="Invited Teachers" ma:internalName="Invited_Teachers">
      <xsd:simpleType>
        <xsd:restriction base="dms:Note">
          <xsd:maxLength value="255"/>
        </xsd:restriction>
      </xsd:simpleType>
    </xsd:element>
    <xsd:element name="Invited_Students" ma:index="26" nillable="true" ma:displayName="Invited Students" ma:internalName="Invited_Students">
      <xsd:simpleType>
        <xsd:restriction base="dms:Note">
          <xsd:maxLength value="255"/>
        </xsd:restriction>
      </xsd:simpleType>
    </xsd:element>
    <xsd:element name="Self_Registration_Enabled" ma:index="27" nillable="true" ma:displayName="Self Registration Enabled" ma:internalName="Self_Registration_Enabled">
      <xsd:simpleType>
        <xsd:restriction base="dms:Boolean"/>
      </xsd:simpleType>
    </xsd:element>
    <xsd:element name="Has_Teacher_Only_SectionGroup" ma:index="28" nillable="true" ma:displayName="Has Teacher Only SectionGroup" ma:internalName="Has_Teacher_Only_SectionGroup">
      <xsd:simpleType>
        <xsd:restriction base="dms:Boolean"/>
      </xsd:simpleType>
    </xsd:element>
    <xsd:element name="Is_Collaboration_Space_Locked" ma:index="29" nillable="true" ma:displayName="Is Collaboration Space Locked" ma:internalName="Is_Collaboration_Space_Locked">
      <xsd:simpleType>
        <xsd:restriction base="dms:Boolean"/>
      </xsd:simpleType>
    </xsd:element>
    <xsd:element name="MediaServiceOCR" ma:index="30" nillable="true" ma:displayName="MediaServiceOCR" ma:internalName="MediaServiceOCR" ma:readOnly="true">
      <xsd:simpleType>
        <xsd:restriction base="dms:Note">
          <xsd:maxLength value="255"/>
        </xsd:restriction>
      </xsd:simpleType>
    </xsd:element>
    <xsd:element name="MediaServiceLocation" ma:index="31" nillable="true" ma:displayName="MediaServiceLocation" ma:internalName="MediaServiceLocation" ma:readOnly="true">
      <xsd:simpleType>
        <xsd:restriction base="dms:Text"/>
      </xsd:simpleType>
    </xsd:element>
    <xsd:element name="MediaServiceGenerationTime" ma:index="34" nillable="true" ma:displayName="MediaServiceGenerationTime" ma:hidden="true" ma:internalName="MediaServiceGenerationTime" ma:readOnly="true">
      <xsd:simpleType>
        <xsd:restriction base="dms:Text"/>
      </xsd:simpleType>
    </xsd:element>
    <xsd:element name="MediaServiceEventHashCode" ma:index="35" nillable="true" ma:displayName="MediaServiceEventHashCode" ma:hidden="true" ma:internalName="MediaServiceEventHashCode" ma:readOnly="true">
      <xsd:simpleType>
        <xsd:restriction base="dms:Text"/>
      </xsd:simpleType>
    </xsd:element>
    <xsd:element name="MediaServiceAutoKeyPoints" ma:index="36" nillable="true" ma:displayName="MediaServiceAutoKeyPoints" ma:hidden="true" ma:internalName="MediaServiceAutoKeyPoints" ma:readOnly="true">
      <xsd:simpleType>
        <xsd:restriction base="dms:Note"/>
      </xsd:simpleType>
    </xsd:element>
    <xsd:element name="MediaServiceKeyPoints" ma:index="3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NotebookType xmlns="e9ad5594-fc2f-4c98-9b51-ff22906ebd4a" xsi:nil="true"/>
    <Templates xmlns="e9ad5594-fc2f-4c98-9b51-ff22906ebd4a" xsi:nil="true"/>
    <Has_Teacher_Only_SectionGroup xmlns="e9ad5594-fc2f-4c98-9b51-ff22906ebd4a" xsi:nil="true"/>
    <_ip_UnifiedCompliancePolicyUIAction xmlns="http://schemas.microsoft.com/sharepoint/v3" xsi:nil="true"/>
    <FolderType xmlns="e9ad5594-fc2f-4c98-9b51-ff22906ebd4a" xsi:nil="true"/>
    <Self_Registration_Enabled xmlns="e9ad5594-fc2f-4c98-9b51-ff22906ebd4a" xsi:nil="true"/>
    <Is_Collaboration_Space_Locked xmlns="e9ad5594-fc2f-4c98-9b51-ff22906ebd4a" xsi:nil="true"/>
    <CultureName xmlns="e9ad5594-fc2f-4c98-9b51-ff22906ebd4a" xsi:nil="true"/>
    <Students xmlns="e9ad5594-fc2f-4c98-9b51-ff22906ebd4a">
      <UserInfo>
        <DisplayName/>
        <AccountId xsi:nil="true"/>
        <AccountType/>
      </UserInfo>
    </Students>
    <_ip_UnifiedCompliancePolicyProperties xmlns="http://schemas.microsoft.com/sharepoint/v3" xsi:nil="true"/>
    <Invited_Students xmlns="e9ad5594-fc2f-4c98-9b51-ff22906ebd4a" xsi:nil="true"/>
    <Teachers xmlns="e9ad5594-fc2f-4c98-9b51-ff22906ebd4a">
      <UserInfo>
        <DisplayName/>
        <AccountId xsi:nil="true"/>
        <AccountType/>
      </UserInfo>
    </Teachers>
    <DefaultSectionNames xmlns="e9ad5594-fc2f-4c98-9b51-ff22906ebd4a" xsi:nil="true"/>
    <Owner xmlns="e9ad5594-fc2f-4c98-9b51-ff22906ebd4a">
      <UserInfo>
        <DisplayName/>
        <AccountId xsi:nil="true"/>
        <AccountType/>
      </UserInfo>
    </Owner>
    <Student_Groups xmlns="e9ad5594-fc2f-4c98-9b51-ff22906ebd4a">
      <UserInfo>
        <DisplayName/>
        <AccountId xsi:nil="true"/>
        <AccountType/>
      </UserInfo>
    </Student_Groups>
    <AppVersion xmlns="e9ad5594-fc2f-4c98-9b51-ff22906ebd4a" xsi:nil="true"/>
    <Invited_Teachers xmlns="e9ad5594-fc2f-4c98-9b51-ff22906ebd4a" xsi:nil="true"/>
  </documentManagement>
</p:properties>
</file>

<file path=customXml/itemProps1.xml><?xml version="1.0" encoding="utf-8"?>
<ds:datastoreItem xmlns:ds="http://schemas.openxmlformats.org/officeDocument/2006/customXml" ds:itemID="{1036E750-8325-4435-8921-650BF0854985}">
  <ds:schemaRefs>
    <ds:schemaRef ds:uri="http://schemas.microsoft.com/sharepoint/v3/contenttype/forms"/>
  </ds:schemaRefs>
</ds:datastoreItem>
</file>

<file path=customXml/itemProps2.xml><?xml version="1.0" encoding="utf-8"?>
<ds:datastoreItem xmlns:ds="http://schemas.openxmlformats.org/officeDocument/2006/customXml" ds:itemID="{0753505D-08C5-4D84-9970-936DE2F85AC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07a38d3-a295-4edd-ba3d-4ae16849ab2c"/>
    <ds:schemaRef ds:uri="e9ad5594-fc2f-4c98-9b51-ff22906ebd4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ADA5422-4D47-42A9-9D3E-72DFB68C91EE}">
  <ds:schemaRefs>
    <ds:schemaRef ds:uri="http://purl.org/dc/elements/1.1/"/>
    <ds:schemaRef ds:uri="707a38d3-a295-4edd-ba3d-4ae16849ab2c"/>
    <ds:schemaRef ds:uri="e9ad5594-fc2f-4c98-9b51-ff22906ebd4a"/>
    <ds:schemaRef ds:uri="http://schemas.microsoft.com/sharepoint/v3"/>
    <ds:schemaRef ds:uri="http://purl.org/dc/dcmitype/"/>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48</TotalTime>
  <Words>547</Words>
  <Application>Microsoft Office PowerPoint</Application>
  <PresentationFormat>On-screen Show (4:3)</PresentationFormat>
  <Paragraphs>72</Paragraphs>
  <Slides>15</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Aharoni</vt:lpstr>
      <vt:lpstr>Arial</vt:lpstr>
      <vt:lpstr>Calibri</vt:lpstr>
      <vt:lpstr>Calibri Light</vt:lpstr>
      <vt:lpstr>Wingdings</vt:lpstr>
      <vt:lpstr>Office Theme</vt:lpstr>
      <vt:lpstr>PhotoShop</vt:lpstr>
      <vt:lpstr>PowerPoint Presentation</vt:lpstr>
      <vt:lpstr>.psd vs .jpeg and png file types</vt:lpstr>
      <vt:lpstr>PhotoShop Toolbar</vt:lpstr>
      <vt:lpstr>Using the following site or the internet, briefly describe the function of each tool in Photoshop toolbar: http://photoshop-how-to.blogspot.ca/2011/06/tools-and-their-uses.html</vt:lpstr>
      <vt:lpstr>Paint and Retouch Tools</vt:lpstr>
      <vt:lpstr>PowerPoint Presentation</vt:lpstr>
      <vt:lpstr>PowerPoint Presentation</vt:lpstr>
      <vt:lpstr>Shortcuts/Things to know</vt:lpstr>
      <vt:lpstr>PowerPoint Presentation</vt:lpstr>
      <vt:lpstr>PowerPoint Presentation</vt:lpstr>
      <vt:lpstr>PowerPoint Presentation</vt:lpstr>
      <vt:lpstr>Applying a Layer Style</vt:lpstr>
      <vt:lpstr>Borders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Digital Photography  Instructor: Mrs. Melanson emelanson@pembinatrails.ca  students.weebly.com user name: password:</dc:title>
  <dc:creator>Heather Bell</dc:creator>
  <cp:lastModifiedBy>Heather Bell</cp:lastModifiedBy>
  <cp:revision>4</cp:revision>
  <dcterms:modified xsi:type="dcterms:W3CDTF">2022-03-16T14:03:45Z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0x010100F860E79C9844BF47A3AA1294259FEA4F</vt:lpwstr>
  </property>
</Properties>
</file>