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6" r:id="rId5"/>
    <p:sldId id="260" r:id="rId6"/>
    <p:sldId id="264" r:id="rId7"/>
    <p:sldId id="261" r:id="rId8"/>
    <p:sldId id="262" r:id="rId9"/>
    <p:sldId id="263" r:id="rId10"/>
    <p:sldId id="265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2/6/2018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sz="4000" dirty="0" smtClean="0"/>
              <a:t>Introduction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Digital Photography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96677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261476"/>
            <a:ext cx="10554574" cy="4452833"/>
          </a:xfrm>
        </p:spPr>
        <p:txBody>
          <a:bodyPr>
            <a:noAutofit/>
          </a:bodyPr>
          <a:lstStyle/>
          <a:p>
            <a:r>
              <a:rPr lang="en-US" sz="2000" dirty="0"/>
              <a:t>The Power Switch – ON/OFF</a:t>
            </a:r>
          </a:p>
          <a:p>
            <a:r>
              <a:rPr lang="en-US" sz="2000" dirty="0"/>
              <a:t>Information Button</a:t>
            </a:r>
          </a:p>
          <a:p>
            <a:r>
              <a:rPr lang="en-US" sz="2000" dirty="0"/>
              <a:t>AF button – Automatic Focus (leave it on AF for now)</a:t>
            </a:r>
          </a:p>
          <a:p>
            <a:r>
              <a:rPr lang="en-US" sz="2000" dirty="0"/>
              <a:t>MF button – Manual Focus</a:t>
            </a:r>
          </a:p>
          <a:p>
            <a:r>
              <a:rPr lang="en-US" sz="2000" dirty="0"/>
              <a:t>Menu </a:t>
            </a:r>
          </a:p>
          <a:p>
            <a:pPr marL="0" indent="0">
              <a:buNone/>
            </a:pPr>
            <a:r>
              <a:rPr lang="en-US" sz="2000" dirty="0"/>
              <a:t>	Image Quality (set to JPEG normal)</a:t>
            </a:r>
          </a:p>
          <a:p>
            <a:pPr marL="0" indent="0">
              <a:buNone/>
            </a:pPr>
            <a:r>
              <a:rPr lang="en-US" sz="2000" dirty="0"/>
              <a:t>	Image Size (Medium)</a:t>
            </a:r>
          </a:p>
          <a:p>
            <a:r>
              <a:rPr lang="en-US" sz="2000" dirty="0"/>
              <a:t>Viewfinder</a:t>
            </a:r>
          </a:p>
          <a:p>
            <a:r>
              <a:rPr lang="en-US" sz="2000" dirty="0" smtClean="0"/>
              <a:t>Playback </a:t>
            </a:r>
            <a:r>
              <a:rPr lang="en-US" sz="2000" dirty="0"/>
              <a:t>Button</a:t>
            </a:r>
          </a:p>
          <a:p>
            <a:r>
              <a:rPr lang="en-US" sz="2000" dirty="0"/>
              <a:t>LCD Monitor</a:t>
            </a:r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40261924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7120" y="421062"/>
            <a:ext cx="10571998" cy="970450"/>
          </a:xfrm>
        </p:spPr>
        <p:txBody>
          <a:bodyPr/>
          <a:lstStyle/>
          <a:p>
            <a:r>
              <a:rPr lang="en-US" dirty="0"/>
              <a:t>Shutter Release </a:t>
            </a:r>
            <a:r>
              <a:rPr lang="en-US" dirty="0" smtClean="0"/>
              <a:t>Button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Press </a:t>
            </a:r>
            <a:r>
              <a:rPr lang="en-US" sz="4000" dirty="0" smtClean="0"/>
              <a:t>halfway</a:t>
            </a:r>
          </a:p>
          <a:p>
            <a:r>
              <a:rPr lang="en-US" sz="4000" dirty="0" smtClean="0"/>
              <a:t>WHY</a:t>
            </a:r>
            <a:r>
              <a:rPr lang="en-US" sz="4000" dirty="0"/>
              <a:t>?</a:t>
            </a:r>
            <a:endParaRPr lang="en-CA" sz="4000" dirty="0"/>
          </a:p>
        </p:txBody>
      </p:sp>
      <p:pic>
        <p:nvPicPr>
          <p:cNvPr id="3074" name="Picture 2" descr="Image result for shutter relea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2589" y="2638697"/>
            <a:ext cx="4565881" cy="3046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7094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Create your own handbook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2400" dirty="0"/>
              <a:t>Using PowerPoint or Word create a Digital Design Handbook.  </a:t>
            </a:r>
          </a:p>
          <a:p>
            <a:pPr marL="0" indent="0">
              <a:buNone/>
            </a:pPr>
            <a:endParaRPr lang="en-CA" sz="2400" dirty="0"/>
          </a:p>
          <a:p>
            <a:pPr marL="0" indent="0">
              <a:buNone/>
            </a:pPr>
            <a:r>
              <a:rPr lang="en-CA" sz="2400" dirty="0"/>
              <a:t>Slide 1 is your title slide:</a:t>
            </a:r>
          </a:p>
          <a:p>
            <a:pPr marL="0" indent="0">
              <a:buNone/>
            </a:pPr>
            <a:r>
              <a:rPr lang="en-CA" sz="2400" dirty="0"/>
              <a:t>(YOUR NAME) Digital Photography Handbook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20309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DSLR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5141" y="2848022"/>
            <a:ext cx="10554574" cy="3636511"/>
          </a:xfrm>
        </p:spPr>
        <p:txBody>
          <a:bodyPr>
            <a:normAutofit fontScale="92500"/>
          </a:bodyPr>
          <a:lstStyle/>
          <a:p>
            <a:r>
              <a:rPr lang="en-CA" sz="2400" dirty="0"/>
              <a:t>Stands for </a:t>
            </a:r>
            <a:r>
              <a:rPr lang="en-CA" sz="2400" b="1" dirty="0"/>
              <a:t>digital single-lens </a:t>
            </a:r>
            <a:r>
              <a:rPr lang="en-CA" sz="2400" b="1" dirty="0" smtClean="0"/>
              <a:t>reflex</a:t>
            </a:r>
            <a:br>
              <a:rPr lang="en-CA" sz="2400" b="1" dirty="0" smtClean="0"/>
            </a:br>
            <a:endParaRPr lang="en-CA" sz="2400" b="1" dirty="0" smtClean="0"/>
          </a:p>
          <a:p>
            <a:r>
              <a:rPr lang="en-US" sz="2400" dirty="0"/>
              <a:t>With an SLR camera, you see exactly what the lens sees</a:t>
            </a:r>
          </a:p>
          <a:p>
            <a:r>
              <a:rPr lang="en-US" sz="2400" dirty="0"/>
              <a:t>You can change the lens on a digital SLR</a:t>
            </a:r>
          </a:p>
          <a:p>
            <a:r>
              <a:rPr lang="en-US" sz="2400" dirty="0"/>
              <a:t>Digital SLRs have large image sensors that produce high-quality photos</a:t>
            </a:r>
          </a:p>
          <a:p>
            <a:r>
              <a:rPr lang="en-US" sz="2400" dirty="0"/>
              <a:t>An SLR has a near-zero lag time, and is ideal for action photography</a:t>
            </a:r>
          </a:p>
          <a:p>
            <a:r>
              <a:rPr lang="en-US" sz="2400" dirty="0" smtClean="0"/>
              <a:t>You </a:t>
            </a:r>
            <a:r>
              <a:rPr lang="en-US" sz="2400" dirty="0"/>
              <a:t>can take photos of everything from sleeping kittens to race cars and </a:t>
            </a:r>
            <a:r>
              <a:rPr lang="en-US" sz="2400" b="1" dirty="0"/>
              <a:t>you'll never be limited by your camera</a:t>
            </a:r>
            <a:r>
              <a:rPr lang="en-US" sz="2400" dirty="0"/>
              <a:t>.</a:t>
            </a:r>
          </a:p>
          <a:p>
            <a:pPr marL="0" indent="0">
              <a:buNone/>
            </a:pPr>
            <a:endParaRPr lang="en-CA" b="1" dirty="0"/>
          </a:p>
          <a:p>
            <a:endParaRPr lang="en-CA" dirty="0"/>
          </a:p>
        </p:txBody>
      </p:sp>
      <p:sp>
        <p:nvSpPr>
          <p:cNvPr id="4" name="AutoShape 2" descr="Image result for digital single lens reflex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030" name="Picture 6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6376" y="447188"/>
            <a:ext cx="2782390" cy="278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7186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/>
              <a:t>Mechanics </a:t>
            </a:r>
            <a:r>
              <a:rPr lang="en-US" b="0" dirty="0"/>
              <a:t>of </a:t>
            </a:r>
            <a:r>
              <a:rPr lang="en-US" b="0" dirty="0" smtClean="0"/>
              <a:t>a DSLR </a:t>
            </a:r>
            <a:r>
              <a:rPr lang="en-US" b="0" dirty="0"/>
              <a:t>camera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079" y="2000218"/>
            <a:ext cx="5438396" cy="4596525"/>
          </a:xfrm>
        </p:spPr>
        <p:txBody>
          <a:bodyPr>
            <a:normAutofit/>
          </a:bodyPr>
          <a:lstStyle/>
          <a:p>
            <a:r>
              <a:rPr lang="en-US" dirty="0"/>
              <a:t>Light passes through the lens and strikes a mirror (green)</a:t>
            </a:r>
          </a:p>
          <a:p>
            <a:r>
              <a:rPr lang="en-US" dirty="0"/>
              <a:t>The mirror reflects the light up to a focusing screen</a:t>
            </a:r>
          </a:p>
          <a:p>
            <a:r>
              <a:rPr lang="en-US" dirty="0"/>
              <a:t>Light passes through the focusing screen and enters a block of glass called a pentaprism (orange)</a:t>
            </a:r>
          </a:p>
          <a:p>
            <a:r>
              <a:rPr lang="en-US" dirty="0"/>
              <a:t>The pentaprism reflects the image so that you can see it in the viewfinder</a:t>
            </a:r>
          </a:p>
          <a:p>
            <a:r>
              <a:rPr lang="en-US" dirty="0"/>
              <a:t>When you take a photo, the mirror flips up and a shutter (blue) opens that exposes the digital sensor (red) to light</a:t>
            </a:r>
          </a:p>
          <a:p>
            <a:endParaRPr lang="en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999" y="2469586"/>
            <a:ext cx="5659911" cy="3291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3975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Memory </a:t>
            </a:r>
            <a:r>
              <a:rPr lang="en-CA" dirty="0" smtClean="0"/>
              <a:t>Card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2800" dirty="0" smtClean="0"/>
              <a:t>When you take a picture on a digital camera, it is recorded onto a flash memory storage card. Flash memory offers fast read/write times and are very reliable being able to withstand extreme conditions. 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4018096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Grab your cameras!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9950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Holding the Camera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Incorrect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540" y="1417638"/>
            <a:ext cx="6934200" cy="4777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012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Holding the Camera Properly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53840" y="1587854"/>
            <a:ext cx="6953250" cy="490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164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Camera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078595"/>
            <a:ext cx="10554574" cy="463571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300" b="1" dirty="0"/>
              <a:t>Before using the camera find the following:</a:t>
            </a:r>
          </a:p>
          <a:p>
            <a:r>
              <a:rPr lang="en-US" sz="2300" dirty="0"/>
              <a:t>Battery – </a:t>
            </a:r>
            <a:r>
              <a:rPr lang="en-US" sz="2300" b="1" u="sng" dirty="0"/>
              <a:t>MAKE SURE CAMERA IS TURNED OFF BEFORE YOU REMOVE THE BATTERY</a:t>
            </a:r>
          </a:p>
          <a:p>
            <a:r>
              <a:rPr lang="en-US" sz="2300" dirty="0"/>
              <a:t>Memory Card</a:t>
            </a:r>
          </a:p>
          <a:p>
            <a:r>
              <a:rPr lang="en-US" sz="2300" dirty="0"/>
              <a:t>USB Connector</a:t>
            </a:r>
          </a:p>
          <a:p>
            <a:r>
              <a:rPr lang="en-US" sz="2300" dirty="0"/>
              <a:t>Mode Dial – make sure it’s on AUTO </a:t>
            </a:r>
          </a:p>
          <a:p>
            <a:pPr marL="0" indent="0">
              <a:buNone/>
            </a:pPr>
            <a:r>
              <a:rPr lang="en-US" sz="2300" b="1" dirty="0"/>
              <a:t>	green</a:t>
            </a:r>
            <a:r>
              <a:rPr lang="en-US" sz="2300" dirty="0"/>
              <a:t> flash on if required</a:t>
            </a:r>
          </a:p>
          <a:p>
            <a:pPr marL="0" indent="0">
              <a:buNone/>
            </a:pPr>
            <a:r>
              <a:rPr lang="en-US" sz="2300" dirty="0"/>
              <a:t>	lightning bolt – flash off</a:t>
            </a:r>
          </a:p>
          <a:p>
            <a:r>
              <a:rPr lang="en-US" sz="2300" dirty="0"/>
              <a:t>Release Mode Selector</a:t>
            </a:r>
          </a:p>
          <a:p>
            <a:pPr marL="0" indent="0">
              <a:buNone/>
            </a:pPr>
            <a:r>
              <a:rPr lang="en-US" sz="2300" dirty="0"/>
              <a:t>	 - make sure it’s on S (single frame)</a:t>
            </a:r>
          </a:p>
          <a:p>
            <a:pPr marL="0" indent="0">
              <a:buNone/>
            </a:pPr>
            <a:r>
              <a:rPr lang="en-US" sz="2300" dirty="0"/>
              <a:t>	- continuous (records several pictures)</a:t>
            </a:r>
          </a:p>
          <a:p>
            <a:pPr marL="0" indent="0">
              <a:buNone/>
            </a:pPr>
            <a:r>
              <a:rPr lang="en-US" sz="2300" dirty="0"/>
              <a:t>	- Self-timer (takes a picture after 10 seconds)</a:t>
            </a:r>
          </a:p>
          <a:p>
            <a:pPr marL="0" indent="0">
              <a:buNone/>
            </a:pPr>
            <a:r>
              <a:rPr lang="en-US" sz="2300" dirty="0"/>
              <a:t>	- Quiet shutter release (camera makes less noise after shooting)</a:t>
            </a:r>
          </a:p>
          <a:p>
            <a:endParaRPr lang="en-CA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8680" y="3011842"/>
            <a:ext cx="2432334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76657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17</TotalTime>
  <Words>239</Words>
  <Application>Microsoft Office PowerPoint</Application>
  <PresentationFormat>Widescreen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2</vt:lpstr>
      <vt:lpstr>Quotable</vt:lpstr>
      <vt:lpstr>Introduction Digital Photography</vt:lpstr>
      <vt:lpstr>Create your own handbook</vt:lpstr>
      <vt:lpstr>DSLR</vt:lpstr>
      <vt:lpstr>Mechanics of a DSLR camera</vt:lpstr>
      <vt:lpstr>Memory Card</vt:lpstr>
      <vt:lpstr>Grab your cameras!</vt:lpstr>
      <vt:lpstr>Holding the Camera Incorrect</vt:lpstr>
      <vt:lpstr>Holding the Camera Properly</vt:lpstr>
      <vt:lpstr>The Camera</vt:lpstr>
      <vt:lpstr>PowerPoint Presentation</vt:lpstr>
      <vt:lpstr>Shutter Release Button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Digital Photography</dc:title>
  <dc:creator>Heather Bell</dc:creator>
  <cp:lastModifiedBy>Heather Bell</cp:lastModifiedBy>
  <cp:revision>4</cp:revision>
  <dcterms:created xsi:type="dcterms:W3CDTF">2018-02-06T14:55:36Z</dcterms:created>
  <dcterms:modified xsi:type="dcterms:W3CDTF">2018-02-06T15:12:52Z</dcterms:modified>
</cp:coreProperties>
</file>