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3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2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1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7DEDC-50C9-4BF4-AB7E-C80E3BBE2E52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5383-1867-4F60-8646-FB0C6B3A0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1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Lighting for Texture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2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972" y="264405"/>
            <a:ext cx="5492827" cy="30626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Light source?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Minimum or maximum texture?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4"/>
          <a:stretch/>
        </p:blipFill>
        <p:spPr>
          <a:xfrm>
            <a:off x="0" y="0"/>
            <a:ext cx="5715000" cy="3327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90"/>
          <a:stretch/>
        </p:blipFill>
        <p:spPr>
          <a:xfrm>
            <a:off x="5508" y="3530906"/>
            <a:ext cx="5709492" cy="33270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0972" y="3530905"/>
            <a:ext cx="54092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Light source?</a:t>
            </a:r>
          </a:p>
          <a:p>
            <a:endParaRPr lang="en-US" sz="2800" dirty="0"/>
          </a:p>
          <a:p>
            <a:r>
              <a:rPr lang="en-US" sz="2800" dirty="0" smtClean="0"/>
              <a:t>Minimum or maximum texture?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801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Lighting for Texture</vt:lpstr>
      <vt:lpstr>PowerPoint Presentation</vt:lpstr>
    </vt:vector>
  </TitlesOfParts>
  <Company>Pembina Trails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for Texture</dc:title>
  <dc:creator>Heather Bell</dc:creator>
  <cp:lastModifiedBy>Heather Bell</cp:lastModifiedBy>
  <cp:revision>2</cp:revision>
  <dcterms:created xsi:type="dcterms:W3CDTF">2016-03-23T18:59:51Z</dcterms:created>
  <dcterms:modified xsi:type="dcterms:W3CDTF">2016-03-23T19:02:28Z</dcterms:modified>
</cp:coreProperties>
</file>