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6"/>
  </p:notesMasterIdLst>
  <p:sldIdLst>
    <p:sldId id="257" r:id="rId5"/>
    <p:sldId id="274" r:id="rId6"/>
    <p:sldId id="258" r:id="rId7"/>
    <p:sldId id="275" r:id="rId8"/>
    <p:sldId id="276" r:id="rId9"/>
    <p:sldId id="266" r:id="rId10"/>
    <p:sldId id="277" r:id="rId11"/>
    <p:sldId id="268" r:id="rId12"/>
    <p:sldId id="279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93AD59-A076-47B3-A119-22551F02B8EA}" v="2" dt="2023-02-13T14:43:07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Bell" userId="73956d00-0ff7-4d2f-96c9-361fa8079ae1" providerId="ADAL" clId="{3593AD59-A076-47B3-A119-22551F02B8EA}"/>
    <pc:docChg chg="delSld modSld">
      <pc:chgData name="Heather Bell" userId="73956d00-0ff7-4d2f-96c9-361fa8079ae1" providerId="ADAL" clId="{3593AD59-A076-47B3-A119-22551F02B8EA}" dt="2023-02-13T14:43:09.131" v="3" actId="47"/>
      <pc:docMkLst>
        <pc:docMk/>
      </pc:docMkLst>
      <pc:sldChg chg="del">
        <pc:chgData name="Heather Bell" userId="73956d00-0ff7-4d2f-96c9-361fa8079ae1" providerId="ADAL" clId="{3593AD59-A076-47B3-A119-22551F02B8EA}" dt="2023-02-13T14:42:43.244" v="0" actId="47"/>
        <pc:sldMkLst>
          <pc:docMk/>
          <pc:sldMk cId="641030187" sldId="267"/>
        </pc:sldMkLst>
      </pc:sldChg>
      <pc:sldChg chg="modSp">
        <pc:chgData name="Heather Bell" userId="73956d00-0ff7-4d2f-96c9-361fa8079ae1" providerId="ADAL" clId="{3593AD59-A076-47B3-A119-22551F02B8EA}" dt="2023-02-13T14:43:07.002" v="2" actId="1076"/>
        <pc:sldMkLst>
          <pc:docMk/>
          <pc:sldMk cId="3987226127" sldId="277"/>
        </pc:sldMkLst>
        <pc:picChg chg="mod">
          <ac:chgData name="Heather Bell" userId="73956d00-0ff7-4d2f-96c9-361fa8079ae1" providerId="ADAL" clId="{3593AD59-A076-47B3-A119-22551F02B8EA}" dt="2023-02-13T14:43:07.002" v="2" actId="1076"/>
          <ac:picMkLst>
            <pc:docMk/>
            <pc:sldMk cId="3987226127" sldId="277"/>
            <ac:picMk id="16386" creationId="{00000000-0000-0000-0000-000000000000}"/>
          </ac:picMkLst>
        </pc:picChg>
      </pc:sldChg>
      <pc:sldChg chg="del">
        <pc:chgData name="Heather Bell" userId="73956d00-0ff7-4d2f-96c9-361fa8079ae1" providerId="ADAL" clId="{3593AD59-A076-47B3-A119-22551F02B8EA}" dt="2023-02-13T14:43:09.131" v="3" actId="47"/>
        <pc:sldMkLst>
          <pc:docMk/>
          <pc:sldMk cId="659373670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65E5E-C2BD-48E3-96FE-2FF0B9775A2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0A1E2-D332-4789-B9B8-44B934A22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7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08B9-5A02-42FC-8064-89FC7A1B376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816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08B9-5A02-42FC-8064-89FC7A1B376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9255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08B9-5A02-42FC-8064-89FC7A1B376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997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08B9-5A02-42FC-8064-89FC7A1B376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757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Automatic Exposure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s://static.bhphotovideo.com/explora/sites/default/files/styles/top_shot/public/TS-Camera-modes.jpg?itok=1ni3j_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767" y="2005398"/>
            <a:ext cx="7364627" cy="41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470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644" y="5533373"/>
            <a:ext cx="7321156" cy="1119464"/>
          </a:xfrm>
        </p:spPr>
        <p:txBody>
          <a:bodyPr/>
          <a:lstStyle/>
          <a:p>
            <a:r>
              <a:rPr lang="en-CA" dirty="0"/>
              <a:t>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69934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/>
              <a:t>Sport</a:t>
            </a:r>
          </a:p>
        </p:txBody>
      </p:sp>
      <p:pic>
        <p:nvPicPr>
          <p:cNvPr id="5122" name="Picture 2" descr="Image result for sport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23" y="2051985"/>
            <a:ext cx="7263052" cy="44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8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Night</a:t>
            </a:r>
          </a:p>
        </p:txBody>
      </p:sp>
      <p:pic>
        <p:nvPicPr>
          <p:cNvPr id="6146" name="Picture 2" descr="Image result for night photograp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78" y="1628385"/>
            <a:ext cx="6982013" cy="434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44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923" y="517734"/>
            <a:ext cx="10353762" cy="970450"/>
          </a:xfrm>
        </p:spPr>
        <p:txBody>
          <a:bodyPr/>
          <a:lstStyle/>
          <a:p>
            <a:r>
              <a:rPr lang="en-CA" dirty="0"/>
              <a:t>Scene Modes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3795" y="2103120"/>
            <a:ext cx="37403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following scenes can be selected with the mode dial:</a:t>
            </a:r>
          </a:p>
          <a:p>
            <a:endParaRPr lang="en-CA" dirty="0"/>
          </a:p>
          <a:p>
            <a:r>
              <a:rPr lang="en-CA" dirty="0"/>
              <a:t>Portrait</a:t>
            </a:r>
          </a:p>
          <a:p>
            <a:r>
              <a:rPr lang="en-CA" dirty="0"/>
              <a:t>Landscape</a:t>
            </a:r>
          </a:p>
          <a:p>
            <a:r>
              <a:rPr lang="en-CA" dirty="0"/>
              <a:t>Child</a:t>
            </a:r>
          </a:p>
          <a:p>
            <a:r>
              <a:rPr lang="en-CA" dirty="0"/>
              <a:t>Sports</a:t>
            </a:r>
          </a:p>
          <a:p>
            <a:r>
              <a:rPr lang="en-CA" dirty="0"/>
              <a:t>Close up (aka macro)</a:t>
            </a:r>
          </a:p>
          <a:p>
            <a:r>
              <a:rPr lang="en-CA" dirty="0"/>
              <a:t>Night Portrait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539" y="1153024"/>
            <a:ext cx="6125146" cy="52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61965" y="5002306"/>
            <a:ext cx="6656294" cy="15195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 rot="20121581">
            <a:off x="9707295" y="3844720"/>
            <a:ext cx="1532075" cy="878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75212" y="4356847"/>
            <a:ext cx="1411941" cy="6454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55141" y="4034118"/>
            <a:ext cx="5438838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3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.bhphotovideo.com/explora/sites/default/files/final-camera-modes-graph-20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6"/>
          <a:stretch/>
        </p:blipFill>
        <p:spPr bwMode="auto">
          <a:xfrm>
            <a:off x="6126480" y="182880"/>
            <a:ext cx="4506685" cy="657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4664" y="1632856"/>
            <a:ext cx="4232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Here is a brief description of each:</a:t>
            </a:r>
          </a:p>
        </p:txBody>
      </p:sp>
    </p:spTree>
    <p:extLst>
      <p:ext uri="{BB962C8B-B14F-4D97-AF65-F5344CB8AC3E}">
        <p14:creationId xmlns:p14="http://schemas.microsoft.com/office/powerpoint/2010/main" val="267946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next few slides are some </a:t>
            </a:r>
            <a:r>
              <a:rPr lang="en-US" sz="3200" i="1" dirty="0"/>
              <a:t>examples</a:t>
            </a:r>
            <a:r>
              <a:rPr lang="en-US" sz="3200" dirty="0"/>
              <a:t> of when you’d use these settings. </a:t>
            </a:r>
          </a:p>
          <a:p>
            <a:r>
              <a:rPr lang="en-US" sz="3200" dirty="0"/>
              <a:t>It is important to try not to take the titles of each mode too literally:  for instance, it doesn’t have to be a “sport” to use sport mode. </a:t>
            </a:r>
          </a:p>
        </p:txBody>
      </p:sp>
    </p:spTree>
    <p:extLst>
      <p:ext uri="{BB962C8B-B14F-4D97-AF65-F5344CB8AC3E}">
        <p14:creationId xmlns:p14="http://schemas.microsoft.com/office/powerpoint/2010/main" val="424817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Portrait and Landscape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580050"/>
            <a:ext cx="75778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69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Landscape</a:t>
            </a:r>
          </a:p>
        </p:txBody>
      </p:sp>
      <p:pic>
        <p:nvPicPr>
          <p:cNvPr id="1026" name="Picture 2" descr="Image result for landscape photograp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20" y="1428750"/>
            <a:ext cx="5649499" cy="523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53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Child and Close Up (aka Macro)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7"/>
          <a:stretch/>
        </p:blipFill>
        <p:spPr bwMode="auto">
          <a:xfrm>
            <a:off x="6358270" y="1630327"/>
            <a:ext cx="383562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22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Macro (aka close-up)</a:t>
            </a:r>
          </a:p>
        </p:txBody>
      </p:sp>
      <p:pic>
        <p:nvPicPr>
          <p:cNvPr id="4098" name="Picture 2" descr="Image result for macro photograp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786" y="1572442"/>
            <a:ext cx="7519715" cy="497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25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Sports and Night Portrait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98" y="1480457"/>
            <a:ext cx="794824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81799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C7B5579D4F91479543D59DA08DC083" ma:contentTypeVersion="13" ma:contentTypeDescription="Create a new document." ma:contentTypeScope="" ma:versionID="07156b6ffc1671bf220d179e24156508">
  <xsd:schema xmlns:xsd="http://www.w3.org/2001/XMLSchema" xmlns:xs="http://www.w3.org/2001/XMLSchema" xmlns:p="http://schemas.microsoft.com/office/2006/metadata/properties" xmlns:ns3="59377065-633a-41f6-8b11-4213e62cb2d1" xmlns:ns4="789f9852-763f-42d5-8f34-c285cae9e26e" targetNamespace="http://schemas.microsoft.com/office/2006/metadata/properties" ma:root="true" ma:fieldsID="0c8e5e84f4ff7a109e7d47dfe9923e3a" ns3:_="" ns4:_="">
    <xsd:import namespace="59377065-633a-41f6-8b11-4213e62cb2d1"/>
    <xsd:import namespace="789f9852-763f-42d5-8f34-c285cae9e2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77065-633a-41f6-8b11-4213e62cb2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f9852-763f-42d5-8f34-c285cae9e2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78A992-DFDB-4C5F-8829-35228E7135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856FE8-3570-4095-A310-899957AA6C74}">
  <ds:schemaRefs>
    <ds:schemaRef ds:uri="59377065-633a-41f6-8b11-4213e62cb2d1"/>
    <ds:schemaRef ds:uri="789f9852-763f-42d5-8f34-c285cae9e26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84E3EA9-DCDC-4D1A-BFD5-FA37E9AB52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377065-633a-41f6-8b11-4213e62cb2d1"/>
    <ds:schemaRef ds:uri="789f9852-763f-42d5-8f34-c285cae9e2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56</TotalTime>
  <Words>111</Words>
  <Application>Microsoft Office PowerPoint</Application>
  <PresentationFormat>Widescreen</PresentationFormat>
  <Paragraphs>25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Franklin Gothic Book</vt:lpstr>
      <vt:lpstr>Crop</vt:lpstr>
      <vt:lpstr>Automatic Exposure Modes</vt:lpstr>
      <vt:lpstr>Scene Modes</vt:lpstr>
      <vt:lpstr>PowerPoint Presentation</vt:lpstr>
      <vt:lpstr>PowerPoint Presentation</vt:lpstr>
      <vt:lpstr>Portrait and Landscape</vt:lpstr>
      <vt:lpstr>Landscape</vt:lpstr>
      <vt:lpstr>Child and Close Up (aka Macro)</vt:lpstr>
      <vt:lpstr>Macro (aka close-up)</vt:lpstr>
      <vt:lpstr>Sports and Night Portrait</vt:lpstr>
      <vt:lpstr>Sport</vt:lpstr>
      <vt:lpstr>Night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Photography basics</dc:title>
  <dc:creator>Heather Bell</dc:creator>
  <cp:lastModifiedBy>Heather Bell</cp:lastModifiedBy>
  <cp:revision>6</cp:revision>
  <dcterms:created xsi:type="dcterms:W3CDTF">2018-11-17T15:59:50Z</dcterms:created>
  <dcterms:modified xsi:type="dcterms:W3CDTF">2023-02-13T14:43:10Z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0x0101009FC7B5579D4F91479543D59DA08DC083</vt:lpwstr>
  </property>
</Properties>
</file>